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271" r:id="rId3"/>
    <p:sldId id="284" r:id="rId4"/>
    <p:sldId id="272" r:id="rId5"/>
    <p:sldId id="285" r:id="rId6"/>
    <p:sldId id="273" r:id="rId7"/>
    <p:sldId id="269" r:id="rId8"/>
    <p:sldId id="268" r:id="rId9"/>
    <p:sldId id="287" r:id="rId10"/>
    <p:sldId id="256" r:id="rId11"/>
    <p:sldId id="259" r:id="rId12"/>
    <p:sldId id="275" r:id="rId13"/>
    <p:sldId id="274" r:id="rId14"/>
    <p:sldId id="257" r:id="rId15"/>
    <p:sldId id="260" r:id="rId16"/>
    <p:sldId id="277" r:id="rId17"/>
    <p:sldId id="263" r:id="rId18"/>
    <p:sldId id="264" r:id="rId19"/>
    <p:sldId id="279" r:id="rId20"/>
    <p:sldId id="278" r:id="rId21"/>
    <p:sldId id="266" r:id="rId22"/>
    <p:sldId id="280" r:id="rId23"/>
    <p:sldId id="281" r:id="rId24"/>
    <p:sldId id="282" r:id="rId25"/>
    <p:sldId id="288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E242A-DAED-46B6-A611-10A857AC4B10}" v="1078" dt="2019-11-01T21:42:25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9" autoAdjust="0"/>
    <p:restoredTop sz="86271" autoAdjust="0"/>
  </p:normalViewPr>
  <p:slideViewPr>
    <p:cSldViewPr snapToGrid="0">
      <p:cViewPr varScale="1">
        <p:scale>
          <a:sx n="78" d="100"/>
          <a:sy n="78" d="100"/>
        </p:scale>
        <p:origin x="510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arziali" userId="7930ad50c23baf51" providerId="LiveId" clId="{DECE242A-DAED-46B6-A611-10A857AC4B10}"/>
    <pc:docChg chg="undo redo custSel addSld delSld modSld sldOrd modMainMaster">
      <pc:chgData name="alberto marziali" userId="7930ad50c23baf51" providerId="LiveId" clId="{DECE242A-DAED-46B6-A611-10A857AC4B10}" dt="2019-11-01T21:42:25.052" v="911"/>
      <pc:docMkLst>
        <pc:docMk/>
      </pc:docMkLst>
      <pc:sldChg chg="addSp delSp modSp modTransition addAnim delAnim modAnim">
        <pc:chgData name="alberto marziali" userId="7930ad50c23baf51" providerId="LiveId" clId="{DECE242A-DAED-46B6-A611-10A857AC4B10}" dt="2019-11-01T21:42:25.052" v="911"/>
        <pc:sldMkLst>
          <pc:docMk/>
          <pc:sldMk cId="2348088703" sldId="256"/>
        </pc:sldMkLst>
        <pc:spChg chg="add del mod">
          <ac:chgData name="alberto marziali" userId="7930ad50c23baf51" providerId="LiveId" clId="{DECE242A-DAED-46B6-A611-10A857AC4B10}" dt="2019-11-01T21:36:04.549" v="889" actId="478"/>
          <ac:spMkLst>
            <pc:docMk/>
            <pc:sldMk cId="2348088703" sldId="256"/>
            <ac:spMk id="6" creationId="{95058C28-A160-42AF-ACFA-877322FB3DD0}"/>
          </ac:spMkLst>
        </pc:spChg>
        <pc:spChg chg="add mod">
          <ac:chgData name="alberto marziali" userId="7930ad50c23baf51" providerId="LiveId" clId="{DECE242A-DAED-46B6-A611-10A857AC4B10}" dt="2019-11-01T21:36:15.663" v="891" actId="14100"/>
          <ac:spMkLst>
            <pc:docMk/>
            <pc:sldMk cId="2348088703" sldId="256"/>
            <ac:spMk id="7" creationId="{87D1995B-B3B8-4685-9FB0-88F77C11DBB2}"/>
          </ac:spMkLst>
        </pc:spChg>
        <pc:picChg chg="add mod">
          <ac:chgData name="alberto marziali" userId="7930ad50c23baf51" providerId="LiveId" clId="{DECE242A-DAED-46B6-A611-10A857AC4B10}" dt="2019-11-01T21:35:59.962" v="887" actId="1076"/>
          <ac:picMkLst>
            <pc:docMk/>
            <pc:sldMk cId="2348088703" sldId="256"/>
            <ac:picMk id="3" creationId="{32B7FD01-08CC-466B-9D03-12652E27E85F}"/>
          </ac:picMkLst>
        </pc:picChg>
        <pc:picChg chg="del">
          <ac:chgData name="alberto marziali" userId="7930ad50c23baf51" providerId="LiveId" clId="{DECE242A-DAED-46B6-A611-10A857AC4B10}" dt="2019-11-01T20:32:57.802" v="586" actId="478"/>
          <ac:picMkLst>
            <pc:docMk/>
            <pc:sldMk cId="2348088703" sldId="256"/>
            <ac:picMk id="4" creationId="{29784CFF-130B-415F-9014-AB4E5B87C8B9}"/>
          </ac:picMkLst>
        </pc:picChg>
      </pc:sldChg>
      <pc:sldChg chg="modTransition modAnim">
        <pc:chgData name="alberto marziali" userId="7930ad50c23baf51" providerId="LiveId" clId="{DECE242A-DAED-46B6-A611-10A857AC4B10}" dt="2019-11-01T21:42:25.052" v="911"/>
        <pc:sldMkLst>
          <pc:docMk/>
          <pc:sldMk cId="494963456" sldId="257"/>
        </pc:sldMkLst>
      </pc:sldChg>
      <pc:sldChg chg="modTransition modAnim">
        <pc:chgData name="alberto marziali" userId="7930ad50c23baf51" providerId="LiveId" clId="{DECE242A-DAED-46B6-A611-10A857AC4B10}" dt="2019-11-01T21:42:25.052" v="911"/>
        <pc:sldMkLst>
          <pc:docMk/>
          <pc:sldMk cId="3290662589" sldId="259"/>
        </pc:sldMkLst>
      </pc:sldChg>
      <pc:sldChg chg="addSp modSp modTransition modAnim">
        <pc:chgData name="alberto marziali" userId="7930ad50c23baf51" providerId="LiveId" clId="{DECE242A-DAED-46B6-A611-10A857AC4B10}" dt="2019-11-01T21:42:25.052" v="911"/>
        <pc:sldMkLst>
          <pc:docMk/>
          <pc:sldMk cId="105926127" sldId="260"/>
        </pc:sldMkLst>
        <pc:spChg chg="add mod">
          <ac:chgData name="alberto marziali" userId="7930ad50c23baf51" providerId="LiveId" clId="{DECE242A-DAED-46B6-A611-10A857AC4B10}" dt="2019-11-01T19:55:18.701" v="44" actId="20577"/>
          <ac:spMkLst>
            <pc:docMk/>
            <pc:sldMk cId="105926127" sldId="260"/>
            <ac:spMk id="2" creationId="{7E04C2E0-C8D4-49F6-8B84-BB02CE26BFBC}"/>
          </ac:spMkLst>
        </pc:spChg>
        <pc:spChg chg="mod">
          <ac:chgData name="alberto marziali" userId="7930ad50c23baf51" providerId="LiveId" clId="{DECE242A-DAED-46B6-A611-10A857AC4B10}" dt="2019-11-01T20:47:01.918" v="648" actId="14861"/>
          <ac:spMkLst>
            <pc:docMk/>
            <pc:sldMk cId="105926127" sldId="260"/>
            <ac:spMk id="3" creationId="{4829C04F-A4F7-4ACE-B6DA-15EB31B10FB6}"/>
          </ac:spMkLst>
        </pc:spChg>
        <pc:spChg chg="add mod">
          <ac:chgData name="alberto marziali" userId="7930ad50c23baf51" providerId="LiveId" clId="{DECE242A-DAED-46B6-A611-10A857AC4B10}" dt="2019-11-01T20:47:13.136" v="650" actId="14100"/>
          <ac:spMkLst>
            <pc:docMk/>
            <pc:sldMk cId="105926127" sldId="260"/>
            <ac:spMk id="18" creationId="{B63E2AC5-136F-4584-BDD1-D899607170D6}"/>
          </ac:spMkLst>
        </pc:spChg>
      </pc:sldChg>
      <pc:sldChg chg="addSp delSp modSp modTransition modAnim">
        <pc:chgData name="alberto marziali" userId="7930ad50c23baf51" providerId="LiveId" clId="{DECE242A-DAED-46B6-A611-10A857AC4B10}" dt="2019-11-01T21:42:25.052" v="911"/>
        <pc:sldMkLst>
          <pc:docMk/>
          <pc:sldMk cId="1039981866" sldId="263"/>
        </pc:sldMkLst>
        <pc:spChg chg="add mod">
          <ac:chgData name="alberto marziali" userId="7930ad50c23baf51" providerId="LiveId" clId="{DECE242A-DAED-46B6-A611-10A857AC4B10}" dt="2019-11-01T19:56:27.101" v="128" actId="20577"/>
          <ac:spMkLst>
            <pc:docMk/>
            <pc:sldMk cId="1039981866" sldId="263"/>
            <ac:spMk id="3" creationId="{1C67653E-F852-4225-AEB7-4D24FDD782E9}"/>
          </ac:spMkLst>
        </pc:spChg>
        <pc:spChg chg="del">
          <ac:chgData name="alberto marziali" userId="7930ad50c23baf51" providerId="LiveId" clId="{DECE242A-DAED-46B6-A611-10A857AC4B10}" dt="2019-11-01T21:00:20.043" v="705" actId="478"/>
          <ac:spMkLst>
            <pc:docMk/>
            <pc:sldMk cId="1039981866" sldId="263"/>
            <ac:spMk id="4" creationId="{FEF77E63-D4F3-4C7B-BA14-9B6F8B2FD011}"/>
          </ac:spMkLst>
        </pc:spChg>
        <pc:spChg chg="mod">
          <ac:chgData name="alberto marziali" userId="7930ad50c23baf51" providerId="LiveId" clId="{DECE242A-DAED-46B6-A611-10A857AC4B10}" dt="2019-11-01T21:01:07.837" v="712" actId="164"/>
          <ac:spMkLst>
            <pc:docMk/>
            <pc:sldMk cId="1039981866" sldId="263"/>
            <ac:spMk id="5" creationId="{33B52EDF-C3AC-4BB5-A031-4399D90E6213}"/>
          </ac:spMkLst>
        </pc:spChg>
        <pc:spChg chg="add">
          <ac:chgData name="alberto marziali" userId="7930ad50c23baf51" providerId="LiveId" clId="{DECE242A-DAED-46B6-A611-10A857AC4B10}" dt="2019-11-01T21:00:21.199" v="706"/>
          <ac:spMkLst>
            <pc:docMk/>
            <pc:sldMk cId="1039981866" sldId="263"/>
            <ac:spMk id="6" creationId="{533BAD4B-9555-4ED3-8B71-908187DA58FD}"/>
          </ac:spMkLst>
        </pc:spChg>
        <pc:spChg chg="add">
          <ac:chgData name="alberto marziali" userId="7930ad50c23baf51" providerId="LiveId" clId="{DECE242A-DAED-46B6-A611-10A857AC4B10}" dt="2019-11-01T21:00:21.199" v="706"/>
          <ac:spMkLst>
            <pc:docMk/>
            <pc:sldMk cId="1039981866" sldId="263"/>
            <ac:spMk id="7" creationId="{C3C9EFBD-58CD-4A9D-AA68-E60EDEC162AB}"/>
          </ac:spMkLst>
        </pc:spChg>
        <pc:grpChg chg="add mod">
          <ac:chgData name="alberto marziali" userId="7930ad50c23baf51" providerId="LiveId" clId="{DECE242A-DAED-46B6-A611-10A857AC4B10}" dt="2019-11-01T21:01:07.837" v="712" actId="164"/>
          <ac:grpSpMkLst>
            <pc:docMk/>
            <pc:sldMk cId="1039981866" sldId="263"/>
            <ac:grpSpMk id="8" creationId="{B926DEC0-3B53-4F06-B51A-9E2E6ABC79D3}"/>
          </ac:grpSpMkLst>
        </pc:grpChg>
        <pc:picChg chg="mod">
          <ac:chgData name="alberto marziali" userId="7930ad50c23baf51" providerId="LiveId" clId="{DECE242A-DAED-46B6-A611-10A857AC4B10}" dt="2019-11-01T21:01:07.837" v="712" actId="164"/>
          <ac:picMkLst>
            <pc:docMk/>
            <pc:sldMk cId="1039981866" sldId="263"/>
            <ac:picMk id="2" creationId="{8CFBA00B-2742-4342-B197-846BE6328621}"/>
          </ac:picMkLst>
        </pc:picChg>
      </pc:sldChg>
      <pc:sldChg chg="addSp delSp modSp modTransition modAnim">
        <pc:chgData name="alberto marziali" userId="7930ad50c23baf51" providerId="LiveId" clId="{DECE242A-DAED-46B6-A611-10A857AC4B10}" dt="2019-11-01T21:42:25.052" v="911"/>
        <pc:sldMkLst>
          <pc:docMk/>
          <pc:sldMk cId="4101710850" sldId="264"/>
        </pc:sldMkLst>
        <pc:spChg chg="add mod">
          <ac:chgData name="alberto marziali" userId="7930ad50c23baf51" providerId="LiveId" clId="{DECE242A-DAED-46B6-A611-10A857AC4B10}" dt="2019-11-01T19:56:48.381" v="168" actId="20577"/>
          <ac:spMkLst>
            <pc:docMk/>
            <pc:sldMk cId="4101710850" sldId="264"/>
            <ac:spMk id="2" creationId="{CE330BDE-325C-47EA-A804-F223297AF586}"/>
          </ac:spMkLst>
        </pc:spChg>
        <pc:spChg chg="mod topLvl">
          <ac:chgData name="alberto marziali" userId="7930ad50c23baf51" providerId="LiveId" clId="{DECE242A-DAED-46B6-A611-10A857AC4B10}" dt="2019-11-01T21:03:02.873" v="719" actId="165"/>
          <ac:spMkLst>
            <pc:docMk/>
            <pc:sldMk cId="4101710850" sldId="264"/>
            <ac:spMk id="3" creationId="{EA32506B-8E05-4D43-A775-7D5CB2DC7C9A}"/>
          </ac:spMkLst>
        </pc:spChg>
        <pc:spChg chg="del">
          <ac:chgData name="alberto marziali" userId="7930ad50c23baf51" providerId="LiveId" clId="{DECE242A-DAED-46B6-A611-10A857AC4B10}" dt="2019-11-01T19:57:06.466" v="169" actId="478"/>
          <ac:spMkLst>
            <pc:docMk/>
            <pc:sldMk cId="4101710850" sldId="264"/>
            <ac:spMk id="4" creationId="{4D3F2D10-2F2C-4FE0-920A-A95991E4A460}"/>
          </ac:spMkLst>
        </pc:spChg>
        <pc:spChg chg="del">
          <ac:chgData name="alberto marziali" userId="7930ad50c23baf51" providerId="LiveId" clId="{DECE242A-DAED-46B6-A611-10A857AC4B10}" dt="2019-11-01T21:33:23.016" v="861" actId="478"/>
          <ac:spMkLst>
            <pc:docMk/>
            <pc:sldMk cId="4101710850" sldId="264"/>
            <ac:spMk id="5" creationId="{C67873BA-DCE9-4336-A5E2-FA25A4DA25F0}"/>
          </ac:spMkLst>
        </pc:spChg>
        <pc:spChg chg="add mod">
          <ac:chgData name="alberto marziali" userId="7930ad50c23baf51" providerId="LiveId" clId="{DECE242A-DAED-46B6-A611-10A857AC4B10}" dt="2019-11-01T21:33:54.365" v="875" actId="1036"/>
          <ac:spMkLst>
            <pc:docMk/>
            <pc:sldMk cId="4101710850" sldId="264"/>
            <ac:spMk id="13" creationId="{1405B7D2-B661-4321-9B4B-850E55BD71AE}"/>
          </ac:spMkLst>
        </pc:spChg>
        <pc:grpChg chg="del">
          <ac:chgData name="alberto marziali" userId="7930ad50c23baf51" providerId="LiveId" clId="{DECE242A-DAED-46B6-A611-10A857AC4B10}" dt="2019-11-01T21:03:02.873" v="719" actId="165"/>
          <ac:grpSpMkLst>
            <pc:docMk/>
            <pc:sldMk cId="4101710850" sldId="264"/>
            <ac:grpSpMk id="11" creationId="{AA0EF885-CA9C-4A45-8033-0D5FD8053B9D}"/>
          </ac:grpSpMkLst>
        </pc:grpChg>
        <pc:picChg chg="mod topLvl">
          <ac:chgData name="alberto marziali" userId="7930ad50c23baf51" providerId="LiveId" clId="{DECE242A-DAED-46B6-A611-10A857AC4B10}" dt="2019-11-01T21:03:02.873" v="719" actId="165"/>
          <ac:picMkLst>
            <pc:docMk/>
            <pc:sldMk cId="4101710850" sldId="264"/>
            <ac:picMk id="6" creationId="{67274B35-9AF3-4B6B-8A29-67DC13C6C26E}"/>
          </ac:picMkLst>
        </pc:picChg>
        <pc:picChg chg="add del mod">
          <ac:chgData name="alberto marziali" userId="7930ad50c23baf51" providerId="LiveId" clId="{DECE242A-DAED-46B6-A611-10A857AC4B10}" dt="2019-11-01T21:33:51.096" v="869"/>
          <ac:picMkLst>
            <pc:docMk/>
            <pc:sldMk cId="4101710850" sldId="264"/>
            <ac:picMk id="7" creationId="{C3578C2C-EA14-4FEF-9239-9B5D77A96A62}"/>
          </ac:picMkLst>
        </pc:picChg>
        <pc:picChg chg="mod">
          <ac:chgData name="alberto marziali" userId="7930ad50c23baf51" providerId="LiveId" clId="{DECE242A-DAED-46B6-A611-10A857AC4B10}" dt="2019-11-01T21:34:18.800" v="876" actId="1076"/>
          <ac:picMkLst>
            <pc:docMk/>
            <pc:sldMk cId="4101710850" sldId="264"/>
            <ac:picMk id="12" creationId="{76CBC3B7-3F0D-4302-8977-91E23B7A074D}"/>
          </ac:picMkLst>
        </pc:picChg>
      </pc:sldChg>
      <pc:sldChg chg="addSp delSp modSp del">
        <pc:chgData name="alberto marziali" userId="7930ad50c23baf51" providerId="LiveId" clId="{DECE242A-DAED-46B6-A611-10A857AC4B10}" dt="2019-11-01T20:04:02.919" v="267" actId="2696"/>
        <pc:sldMkLst>
          <pc:docMk/>
          <pc:sldMk cId="3029753818" sldId="265"/>
        </pc:sldMkLst>
        <pc:spChg chg="add del mod">
          <ac:chgData name="alberto marziali" userId="7930ad50c23baf51" providerId="LiveId" clId="{DECE242A-DAED-46B6-A611-10A857AC4B10}" dt="2019-11-01T20:03:47.449" v="266"/>
          <ac:spMkLst>
            <pc:docMk/>
            <pc:sldMk cId="3029753818" sldId="265"/>
            <ac:spMk id="4" creationId="{14E0BA2F-30B2-4D4D-BE60-4B0398667F1C}"/>
          </ac:spMkLst>
        </pc:spChg>
      </pc:sldChg>
      <pc:sldChg chg="addSp delSp modSp add del modTransition modAnim">
        <pc:chgData name="alberto marziali" userId="7930ad50c23baf51" providerId="LiveId" clId="{DECE242A-DAED-46B6-A611-10A857AC4B10}" dt="2019-11-01T21:42:25.052" v="911"/>
        <pc:sldMkLst>
          <pc:docMk/>
          <pc:sldMk cId="2569934121" sldId="266"/>
        </pc:sldMkLst>
        <pc:spChg chg="add mod">
          <ac:chgData name="alberto marziali" userId="7930ad50c23baf51" providerId="LiveId" clId="{DECE242A-DAED-46B6-A611-10A857AC4B10}" dt="2019-11-01T20:06:57.984" v="376" actId="20577"/>
          <ac:spMkLst>
            <pc:docMk/>
            <pc:sldMk cId="2569934121" sldId="266"/>
            <ac:spMk id="2" creationId="{D04C8542-96BC-4C41-8342-EA1129DFB3D8}"/>
          </ac:spMkLst>
        </pc:spChg>
        <pc:spChg chg="del">
          <ac:chgData name="alberto marziali" userId="7930ad50c23baf51" providerId="LiveId" clId="{DECE242A-DAED-46B6-A611-10A857AC4B10}" dt="2019-11-01T20:05:44.697" v="323" actId="478"/>
          <ac:spMkLst>
            <pc:docMk/>
            <pc:sldMk cId="2569934121" sldId="266"/>
            <ac:spMk id="14" creationId="{C714DB40-38BC-4670-A03B-74F166951FA9}"/>
          </ac:spMkLst>
        </pc:spChg>
        <pc:spChg chg="del mod">
          <ac:chgData name="alberto marziali" userId="7930ad50c23baf51" providerId="LiveId" clId="{DECE242A-DAED-46B6-A611-10A857AC4B10}" dt="2019-11-01T21:11:32.385" v="764" actId="478"/>
          <ac:spMkLst>
            <pc:docMk/>
            <pc:sldMk cId="2569934121" sldId="266"/>
            <ac:spMk id="15" creationId="{96CDDBB9-AFBF-4976-8D64-22D8D31DE17D}"/>
          </ac:spMkLst>
        </pc:spChg>
        <pc:spChg chg="del">
          <ac:chgData name="alberto marziali" userId="7930ad50c23baf51" providerId="LiveId" clId="{DECE242A-DAED-46B6-A611-10A857AC4B10}" dt="2019-11-01T20:05:52.170" v="324" actId="478"/>
          <ac:spMkLst>
            <pc:docMk/>
            <pc:sldMk cId="2569934121" sldId="266"/>
            <ac:spMk id="16" creationId="{55DE3E87-E11C-4475-9C73-E021D1CEECBF}"/>
          </ac:spMkLst>
        </pc:spChg>
        <pc:spChg chg="del">
          <ac:chgData name="alberto marziali" userId="7930ad50c23baf51" providerId="LiveId" clId="{DECE242A-DAED-46B6-A611-10A857AC4B10}" dt="2019-11-01T20:05:52.170" v="324" actId="478"/>
          <ac:spMkLst>
            <pc:docMk/>
            <pc:sldMk cId="2569934121" sldId="266"/>
            <ac:spMk id="17" creationId="{AD6697FF-748E-4A87-B101-035AE379F78B}"/>
          </ac:spMkLst>
        </pc:spChg>
        <pc:spChg chg="add mod">
          <ac:chgData name="alberto marziali" userId="7930ad50c23baf51" providerId="LiveId" clId="{DECE242A-DAED-46B6-A611-10A857AC4B10}" dt="2019-11-01T21:11:49.994" v="768" actId="14100"/>
          <ac:spMkLst>
            <pc:docMk/>
            <pc:sldMk cId="2569934121" sldId="266"/>
            <ac:spMk id="21" creationId="{C5A7DFC4-97BD-46FD-88F3-8134561710AD}"/>
          </ac:spMkLst>
        </pc:spChg>
        <pc:spChg chg="del mod">
          <ac:chgData name="alberto marziali" userId="7930ad50c23baf51" providerId="LiveId" clId="{DECE242A-DAED-46B6-A611-10A857AC4B10}" dt="2019-11-01T20:05:44.697" v="323" actId="478"/>
          <ac:spMkLst>
            <pc:docMk/>
            <pc:sldMk cId="2569934121" sldId="266"/>
            <ac:spMk id="30" creationId="{D5D535F1-1A70-4E01-A7EA-9BB99CEA3D2A}"/>
          </ac:spMkLst>
        </pc:spChg>
        <pc:spChg chg="del">
          <ac:chgData name="alberto marziali" userId="7930ad50c23baf51" providerId="LiveId" clId="{DECE242A-DAED-46B6-A611-10A857AC4B10}" dt="2019-11-01T20:05:52.170" v="324" actId="478"/>
          <ac:spMkLst>
            <pc:docMk/>
            <pc:sldMk cId="2569934121" sldId="266"/>
            <ac:spMk id="31" creationId="{7D491B13-C19A-456A-A143-A59EDBFB3513}"/>
          </ac:spMkLst>
        </pc:spChg>
        <pc:spChg chg="del">
          <ac:chgData name="alberto marziali" userId="7930ad50c23baf51" providerId="LiveId" clId="{DECE242A-DAED-46B6-A611-10A857AC4B10}" dt="2019-11-01T20:05:52.170" v="324" actId="478"/>
          <ac:spMkLst>
            <pc:docMk/>
            <pc:sldMk cId="2569934121" sldId="266"/>
            <ac:spMk id="32" creationId="{ECA96720-BAAD-4D48-94B5-F49558A10908}"/>
          </ac:spMkLst>
        </pc:spChg>
        <pc:spChg chg="del">
          <ac:chgData name="alberto marziali" userId="7930ad50c23baf51" providerId="LiveId" clId="{DECE242A-DAED-46B6-A611-10A857AC4B10}" dt="2019-11-01T20:05:52.170" v="324" actId="478"/>
          <ac:spMkLst>
            <pc:docMk/>
            <pc:sldMk cId="2569934121" sldId="266"/>
            <ac:spMk id="33" creationId="{F0FA2BBC-408B-4F87-B180-A092EDCEBB48}"/>
          </ac:spMkLst>
        </pc:spChg>
        <pc:spChg chg="del">
          <ac:chgData name="alberto marziali" userId="7930ad50c23baf51" providerId="LiveId" clId="{DECE242A-DAED-46B6-A611-10A857AC4B10}" dt="2019-11-01T20:05:52.170" v="324" actId="478"/>
          <ac:spMkLst>
            <pc:docMk/>
            <pc:sldMk cId="2569934121" sldId="266"/>
            <ac:spMk id="39" creationId="{CE4EE068-9F76-499A-A9A7-F77213E438BF}"/>
          </ac:spMkLst>
        </pc:spChg>
        <pc:picChg chg="del">
          <ac:chgData name="alberto marziali" userId="7930ad50c23baf51" providerId="LiveId" clId="{DECE242A-DAED-46B6-A611-10A857AC4B10}" dt="2019-11-01T20:05:35.935" v="321" actId="478"/>
          <ac:picMkLst>
            <pc:docMk/>
            <pc:sldMk cId="2569934121" sldId="266"/>
            <ac:picMk id="3" creationId="{2AF4B8C8-3B60-4BB9-AA7F-89DC87349A65}"/>
          </ac:picMkLst>
        </pc:picChg>
        <pc:picChg chg="mod">
          <ac:chgData name="alberto marziali" userId="7930ad50c23baf51" providerId="LiveId" clId="{DECE242A-DAED-46B6-A611-10A857AC4B10}" dt="2019-11-01T20:10:57.747" v="516" actId="1076"/>
          <ac:picMkLst>
            <pc:docMk/>
            <pc:sldMk cId="2569934121" sldId="266"/>
            <ac:picMk id="4" creationId="{7D8A41D3-E9A6-4A51-BF94-D4ECFD469F16}"/>
          </ac:picMkLst>
        </pc:picChg>
        <pc:picChg chg="del">
          <ac:chgData name="alberto marziali" userId="7930ad50c23baf51" providerId="LiveId" clId="{DECE242A-DAED-46B6-A611-10A857AC4B10}" dt="2019-11-01T20:05:52.170" v="324" actId="478"/>
          <ac:picMkLst>
            <pc:docMk/>
            <pc:sldMk cId="2569934121" sldId="266"/>
            <ac:picMk id="5" creationId="{569145B5-0611-4E6C-9C2F-345C3148CC31}"/>
          </ac:picMkLst>
        </pc:picChg>
        <pc:picChg chg="del">
          <ac:chgData name="alberto marziali" userId="7930ad50c23baf51" providerId="LiveId" clId="{DECE242A-DAED-46B6-A611-10A857AC4B10}" dt="2019-11-01T20:05:52.170" v="324" actId="478"/>
          <ac:picMkLst>
            <pc:docMk/>
            <pc:sldMk cId="2569934121" sldId="266"/>
            <ac:picMk id="25" creationId="{B88732BD-1F4B-4F0D-8B32-92362516CADE}"/>
          </ac:picMkLst>
        </pc:picChg>
        <pc:picChg chg="del">
          <ac:chgData name="alberto marziali" userId="7930ad50c23baf51" providerId="LiveId" clId="{DECE242A-DAED-46B6-A611-10A857AC4B10}" dt="2019-11-01T20:05:52.170" v="324" actId="478"/>
          <ac:picMkLst>
            <pc:docMk/>
            <pc:sldMk cId="2569934121" sldId="266"/>
            <ac:picMk id="34" creationId="{5F42C5EF-3CA1-4D83-9162-4C1D9B6C5A96}"/>
          </ac:picMkLst>
        </pc:picChg>
        <pc:cxnChg chg="del">
          <ac:chgData name="alberto marziali" userId="7930ad50c23baf51" providerId="LiveId" clId="{DECE242A-DAED-46B6-A611-10A857AC4B10}" dt="2019-11-01T20:05:44.697" v="323" actId="478"/>
          <ac:cxnSpMkLst>
            <pc:docMk/>
            <pc:sldMk cId="2569934121" sldId="266"/>
            <ac:cxnSpMk id="7" creationId="{858D0955-BF86-44F3-B614-3961F5E29517}"/>
          </ac:cxnSpMkLst>
        </pc:cxnChg>
        <pc:cxnChg chg="del">
          <ac:chgData name="alberto marziali" userId="7930ad50c23baf51" providerId="LiveId" clId="{DECE242A-DAED-46B6-A611-10A857AC4B10}" dt="2019-11-01T20:05:52.170" v="324" actId="478"/>
          <ac:cxnSpMkLst>
            <pc:docMk/>
            <pc:sldMk cId="2569934121" sldId="266"/>
            <ac:cxnSpMk id="8" creationId="{A225FF95-DA5F-4FFC-B2C0-6F839EB133E2}"/>
          </ac:cxnSpMkLst>
        </pc:cxnChg>
        <pc:cxnChg chg="del">
          <ac:chgData name="alberto marziali" userId="7930ad50c23baf51" providerId="LiveId" clId="{DECE242A-DAED-46B6-A611-10A857AC4B10}" dt="2019-11-01T20:05:52.170" v="324" actId="478"/>
          <ac:cxnSpMkLst>
            <pc:docMk/>
            <pc:sldMk cId="2569934121" sldId="266"/>
            <ac:cxnSpMk id="27" creationId="{A575C1D6-A8EB-4A0A-ADA6-6D52F8229DA9}"/>
          </ac:cxnSpMkLst>
        </pc:cxnChg>
        <pc:cxnChg chg="del">
          <ac:chgData name="alberto marziali" userId="7930ad50c23baf51" providerId="LiveId" clId="{DECE242A-DAED-46B6-A611-10A857AC4B10}" dt="2019-11-01T20:05:52.170" v="324" actId="478"/>
          <ac:cxnSpMkLst>
            <pc:docMk/>
            <pc:sldMk cId="2569934121" sldId="266"/>
            <ac:cxnSpMk id="41" creationId="{4BBC6CD4-9A63-411E-A1D7-A80D402A38E8}"/>
          </ac:cxnSpMkLst>
        </pc:cxnChg>
      </pc:sldChg>
      <pc:sldChg chg="addSp delSp modSp modTransition modAnim">
        <pc:chgData name="alberto marziali" userId="7930ad50c23baf51" providerId="LiveId" clId="{DECE242A-DAED-46B6-A611-10A857AC4B10}" dt="2019-11-01T21:42:25.052" v="911"/>
        <pc:sldMkLst>
          <pc:docMk/>
          <pc:sldMk cId="0" sldId="268"/>
        </pc:sldMkLst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59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0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1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2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3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4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5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6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7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8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69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0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1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2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3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4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5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6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7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8" creationId="{00000000-0000-0000-0000-000000000000}"/>
          </ac:spMkLst>
        </pc:spChg>
        <pc:spChg chg="mod topLvl">
          <ac:chgData name="alberto marziali" userId="7930ad50c23baf51" providerId="LiveId" clId="{DECE242A-DAED-46B6-A611-10A857AC4B10}" dt="2019-11-01T20:23:07.032" v="578" actId="165"/>
          <ac:spMkLst>
            <pc:docMk/>
            <pc:sldMk cId="0" sldId="268"/>
            <ac:spMk id="179" creationId="{00000000-0000-0000-0000-000000000000}"/>
          </ac:spMkLst>
        </pc:spChg>
        <pc:grpChg chg="add del mod">
          <ac:chgData name="alberto marziali" userId="7930ad50c23baf51" providerId="LiveId" clId="{DECE242A-DAED-46B6-A611-10A857AC4B10}" dt="2019-11-01T20:23:07.032" v="578" actId="165"/>
          <ac:grpSpMkLst>
            <pc:docMk/>
            <pc:sldMk cId="0" sldId="268"/>
            <ac:grpSpMk id="3" creationId="{2F784515-BCD9-4707-AFBD-7E10DDDAE92C}"/>
          </ac:grpSpMkLst>
        </pc:grpChg>
      </pc:sldChg>
      <pc:sldChg chg="addSp delSp modSp modTransition">
        <pc:chgData name="alberto marziali" userId="7930ad50c23baf51" providerId="LiveId" clId="{DECE242A-DAED-46B6-A611-10A857AC4B10}" dt="2019-11-01T21:42:25.052" v="911"/>
        <pc:sldMkLst>
          <pc:docMk/>
          <pc:sldMk cId="0" sldId="269"/>
        </pc:sldMkLst>
        <pc:spChg chg="add mod">
          <ac:chgData name="alberto marziali" userId="7930ad50c23baf51" providerId="LiveId" clId="{DECE242A-DAED-46B6-A611-10A857AC4B10}" dt="2019-11-01T20:23:47.441" v="585"/>
          <ac:spMkLst>
            <pc:docMk/>
            <pc:sldMk cId="0" sldId="269"/>
            <ac:spMk id="3" creationId="{7CA65BF9-F273-4F28-9653-028317A04A44}"/>
          </ac:spMkLst>
        </pc:spChg>
        <pc:spChg chg="del mod">
          <ac:chgData name="alberto marziali" userId="7930ad50c23baf51" providerId="LiveId" clId="{DECE242A-DAED-46B6-A611-10A857AC4B10}" dt="2019-11-01T20:23:37.961" v="581" actId="478"/>
          <ac:spMkLst>
            <pc:docMk/>
            <pc:sldMk cId="0" sldId="269"/>
            <ac:spMk id="190" creationId="{00000000-0000-0000-0000-000000000000}"/>
          </ac:spMkLst>
        </pc:spChg>
      </pc:sldChg>
      <pc:sldChg chg="addSp delSp modSp modTransition modAnim">
        <pc:chgData name="alberto marziali" userId="7930ad50c23baf51" providerId="LiveId" clId="{DECE242A-DAED-46B6-A611-10A857AC4B10}" dt="2019-11-01T21:42:25.052" v="911"/>
        <pc:sldMkLst>
          <pc:docMk/>
          <pc:sldMk cId="2526661588" sldId="270"/>
        </pc:sldMkLst>
        <pc:spChg chg="add mod">
          <ac:chgData name="alberto marziali" userId="7930ad50c23baf51" providerId="LiveId" clId="{DECE242A-DAED-46B6-A611-10A857AC4B10}" dt="2019-11-01T20:17:14.320" v="535" actId="1076"/>
          <ac:spMkLst>
            <pc:docMk/>
            <pc:sldMk cId="2526661588" sldId="270"/>
            <ac:spMk id="3" creationId="{0F1F00FE-27CB-4B47-BDBA-49DB75BA5B0D}"/>
          </ac:spMkLst>
        </pc:spChg>
        <pc:spChg chg="del">
          <ac:chgData name="alberto marziali" userId="7930ad50c23baf51" providerId="LiveId" clId="{DECE242A-DAED-46B6-A611-10A857AC4B10}" dt="2019-11-01T20:16:39.524" v="529" actId="478"/>
          <ac:spMkLst>
            <pc:docMk/>
            <pc:sldMk cId="2526661588" sldId="270"/>
            <ac:spMk id="5" creationId="{79BDA703-C1F1-4A84-B077-4845464993C0}"/>
          </ac:spMkLst>
        </pc:spChg>
      </pc:sldChg>
      <pc:sldChg chg="modTransition">
        <pc:chgData name="alberto marziali" userId="7930ad50c23baf51" providerId="LiveId" clId="{DECE242A-DAED-46B6-A611-10A857AC4B10}" dt="2019-11-01T21:42:25.052" v="911"/>
        <pc:sldMkLst>
          <pc:docMk/>
          <pc:sldMk cId="1455937918" sldId="271"/>
        </pc:sldMkLst>
      </pc:sldChg>
      <pc:sldChg chg="addSp delSp modSp modTransition">
        <pc:chgData name="alberto marziali" userId="7930ad50c23baf51" providerId="LiveId" clId="{DECE242A-DAED-46B6-A611-10A857AC4B10}" dt="2019-11-01T21:42:25.052" v="911"/>
        <pc:sldMkLst>
          <pc:docMk/>
          <pc:sldMk cId="3525276413" sldId="272"/>
        </pc:sldMkLst>
        <pc:spChg chg="add mod">
          <ac:chgData name="alberto marziali" userId="7930ad50c23baf51" providerId="LiveId" clId="{DECE242A-DAED-46B6-A611-10A857AC4B10}" dt="2019-11-01T20:19:17.127" v="552" actId="1076"/>
          <ac:spMkLst>
            <pc:docMk/>
            <pc:sldMk cId="3525276413" sldId="272"/>
            <ac:spMk id="3" creationId="{07B9EB1F-2C4F-43C2-BBC8-E0E12BDBB22F}"/>
          </ac:spMkLst>
        </pc:spChg>
        <pc:spChg chg="del mod">
          <ac:chgData name="alberto marziali" userId="7930ad50c23baf51" providerId="LiveId" clId="{DECE242A-DAED-46B6-A611-10A857AC4B10}" dt="2019-11-01T20:19:02.944" v="547" actId="478"/>
          <ac:spMkLst>
            <pc:docMk/>
            <pc:sldMk cId="3525276413" sldId="272"/>
            <ac:spMk id="6" creationId="{B99DC38D-C01F-4EB8-98E6-76695CEE97B8}"/>
          </ac:spMkLst>
        </pc:spChg>
      </pc:sldChg>
      <pc:sldChg chg="addSp delSp modSp modTransition">
        <pc:chgData name="alberto marziali" userId="7930ad50c23baf51" providerId="LiveId" clId="{DECE242A-DAED-46B6-A611-10A857AC4B10}" dt="2019-11-01T21:42:25.052" v="911"/>
        <pc:sldMkLst>
          <pc:docMk/>
          <pc:sldMk cId="1042768921" sldId="273"/>
        </pc:sldMkLst>
        <pc:spChg chg="del">
          <ac:chgData name="alberto marziali" userId="7930ad50c23baf51" providerId="LiveId" clId="{DECE242A-DAED-46B6-A611-10A857AC4B10}" dt="2019-11-01T20:20:07.716" v="558" actId="478"/>
          <ac:spMkLst>
            <pc:docMk/>
            <pc:sldMk cId="1042768921" sldId="273"/>
            <ac:spMk id="3" creationId="{FBA96507-0472-48DF-84F7-0A5010799B02}"/>
          </ac:spMkLst>
        </pc:spChg>
        <pc:spChg chg="add mod">
          <ac:chgData name="alberto marziali" userId="7930ad50c23baf51" providerId="LiveId" clId="{DECE242A-DAED-46B6-A611-10A857AC4B10}" dt="2019-11-01T20:20:35.008" v="562" actId="403"/>
          <ac:spMkLst>
            <pc:docMk/>
            <pc:sldMk cId="1042768921" sldId="273"/>
            <ac:spMk id="4" creationId="{6557E9C2-6E7F-49C0-97A2-293AB32EEF41}"/>
          </ac:spMkLst>
        </pc:spChg>
      </pc:sldChg>
      <pc:sldChg chg="modTransition modAnim">
        <pc:chgData name="alberto marziali" userId="7930ad50c23baf51" providerId="LiveId" clId="{DECE242A-DAED-46B6-A611-10A857AC4B10}" dt="2019-11-01T21:42:25.052" v="911"/>
        <pc:sldMkLst>
          <pc:docMk/>
          <pc:sldMk cId="1040859865" sldId="274"/>
        </pc:sldMkLst>
      </pc:sldChg>
      <pc:sldChg chg="modTransition modAnim">
        <pc:chgData name="alberto marziali" userId="7930ad50c23baf51" providerId="LiveId" clId="{DECE242A-DAED-46B6-A611-10A857AC4B10}" dt="2019-11-01T21:42:25.052" v="911"/>
        <pc:sldMkLst>
          <pc:docMk/>
          <pc:sldMk cId="3679195758" sldId="275"/>
        </pc:sldMkLst>
      </pc:sldChg>
      <pc:sldChg chg="addSp modSp modTransition modAnim">
        <pc:chgData name="alberto marziali" userId="7930ad50c23baf51" providerId="LiveId" clId="{DECE242A-DAED-46B6-A611-10A857AC4B10}" dt="2019-11-01T21:42:25.052" v="911"/>
        <pc:sldMkLst>
          <pc:docMk/>
          <pc:sldMk cId="1133770513" sldId="277"/>
        </pc:sldMkLst>
        <pc:spChg chg="add mod">
          <ac:chgData name="alberto marziali" userId="7930ad50c23baf51" providerId="LiveId" clId="{DECE242A-DAED-46B6-A611-10A857AC4B10}" dt="2019-11-01T19:56:01.338" v="87" actId="20577"/>
          <ac:spMkLst>
            <pc:docMk/>
            <pc:sldMk cId="1133770513" sldId="277"/>
            <ac:spMk id="2" creationId="{005B5836-856D-4B32-8E7E-CA4862BA0BDB}"/>
          </ac:spMkLst>
        </pc:spChg>
        <pc:spChg chg="mod">
          <ac:chgData name="alberto marziali" userId="7930ad50c23baf51" providerId="LiveId" clId="{DECE242A-DAED-46B6-A611-10A857AC4B10}" dt="2019-11-01T20:57:45.663" v="692" actId="1076"/>
          <ac:spMkLst>
            <pc:docMk/>
            <pc:sldMk cId="1133770513" sldId="277"/>
            <ac:spMk id="3" creationId="{4829C04F-A4F7-4ACE-B6DA-15EB31B10FB6}"/>
          </ac:spMkLst>
        </pc:spChg>
        <pc:spChg chg="mod">
          <ac:chgData name="alberto marziali" userId="7930ad50c23baf51" providerId="LiveId" clId="{DECE242A-DAED-46B6-A611-10A857AC4B10}" dt="2019-11-01T20:59:37.905" v="702" actId="1076"/>
          <ac:spMkLst>
            <pc:docMk/>
            <pc:sldMk cId="1133770513" sldId="277"/>
            <ac:spMk id="19" creationId="{69A3D7BF-1C65-4752-9B53-A0B9035E38B5}"/>
          </ac:spMkLst>
        </pc:spChg>
        <pc:spChg chg="add mod">
          <ac:chgData name="alberto marziali" userId="7930ad50c23baf51" providerId="LiveId" clId="{DECE242A-DAED-46B6-A611-10A857AC4B10}" dt="2019-11-01T20:57:23.290" v="688" actId="1076"/>
          <ac:spMkLst>
            <pc:docMk/>
            <pc:sldMk cId="1133770513" sldId="277"/>
            <ac:spMk id="25" creationId="{78DF7201-6F0E-4691-AAA0-09DCFE466F88}"/>
          </ac:spMkLst>
        </pc:spChg>
        <pc:grpChg chg="mod">
          <ac:chgData name="alberto marziali" userId="7930ad50c23baf51" providerId="LiveId" clId="{DECE242A-DAED-46B6-A611-10A857AC4B10}" dt="2019-11-01T20:59:55.201" v="704" actId="1076"/>
          <ac:grpSpMkLst>
            <pc:docMk/>
            <pc:sldMk cId="1133770513" sldId="277"/>
            <ac:grpSpMk id="21" creationId="{C98FAEA9-0E14-4F17-8F32-97FCA0DD49B6}"/>
          </ac:grpSpMkLst>
        </pc:grpChg>
        <pc:cxnChg chg="mod">
          <ac:chgData name="alberto marziali" userId="7930ad50c23baf51" providerId="LiveId" clId="{DECE242A-DAED-46B6-A611-10A857AC4B10}" dt="2019-11-01T20:59:37.905" v="702" actId="1076"/>
          <ac:cxnSpMkLst>
            <pc:docMk/>
            <pc:sldMk cId="1133770513" sldId="277"/>
            <ac:cxnSpMk id="20" creationId="{D5F563DE-8003-420D-B655-DE3034460292}"/>
          </ac:cxnSpMkLst>
        </pc:cxnChg>
        <pc:cxnChg chg="mod">
          <ac:chgData name="alberto marziali" userId="7930ad50c23baf51" providerId="LiveId" clId="{DECE242A-DAED-46B6-A611-10A857AC4B10}" dt="2019-11-01T20:59:37.905" v="702" actId="1076"/>
          <ac:cxnSpMkLst>
            <pc:docMk/>
            <pc:sldMk cId="1133770513" sldId="277"/>
            <ac:cxnSpMk id="24" creationId="{299A5B4E-3951-4708-B96D-C5600246051F}"/>
          </ac:cxnSpMkLst>
        </pc:cxnChg>
      </pc:sldChg>
      <pc:sldChg chg="addSp delSp modSp add ord modTransition delAnim modAnim">
        <pc:chgData name="alberto marziali" userId="7930ad50c23baf51" providerId="LiveId" clId="{DECE242A-DAED-46B6-A611-10A857AC4B10}" dt="2019-11-01T21:42:25.052" v="911"/>
        <pc:sldMkLst>
          <pc:docMk/>
          <pc:sldMk cId="357102293" sldId="278"/>
        </pc:sldMkLst>
        <pc:spChg chg="add mod">
          <ac:chgData name="alberto marziali" userId="7930ad50c23baf51" providerId="LiveId" clId="{DECE242A-DAED-46B6-A611-10A857AC4B10}" dt="2019-11-01T20:05:31.456" v="320" actId="20577"/>
          <ac:spMkLst>
            <pc:docMk/>
            <pc:sldMk cId="357102293" sldId="278"/>
            <ac:spMk id="2" creationId="{725EE7AD-759D-4C4D-9583-BF4545082B84}"/>
          </ac:spMkLst>
        </pc:spChg>
        <pc:spChg chg="del mod">
          <ac:chgData name="alberto marziali" userId="7930ad50c23baf51" providerId="LiveId" clId="{DECE242A-DAED-46B6-A611-10A857AC4B10}" dt="2019-11-01T21:10:42.029" v="757" actId="478"/>
          <ac:spMkLst>
            <pc:docMk/>
            <pc:sldMk cId="357102293" sldId="278"/>
            <ac:spMk id="14" creationId="{C714DB40-38BC-4670-A03B-74F166951FA9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15" creationId="{96CDDBB9-AFBF-4976-8D64-22D8D31DE17D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16" creationId="{55DE3E87-E11C-4475-9C73-E021D1CEECBF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17" creationId="{AD6697FF-748E-4A87-B101-035AE379F78B}"/>
          </ac:spMkLst>
        </pc:spChg>
        <pc:spChg chg="add mod">
          <ac:chgData name="alberto marziali" userId="7930ad50c23baf51" providerId="LiveId" clId="{DECE242A-DAED-46B6-A611-10A857AC4B10}" dt="2019-11-01T21:10:52.669" v="760" actId="14100"/>
          <ac:spMkLst>
            <pc:docMk/>
            <pc:sldMk cId="357102293" sldId="278"/>
            <ac:spMk id="21" creationId="{B8F2502D-467F-4B67-9072-52BFB1FB3AA0}"/>
          </ac:spMkLst>
        </pc:spChg>
        <pc:spChg chg="del mod">
          <ac:chgData name="alberto marziali" userId="7930ad50c23baf51" providerId="LiveId" clId="{DECE242A-DAED-46B6-A611-10A857AC4B10}" dt="2019-11-01T20:11:09.186" v="517" actId="478"/>
          <ac:spMkLst>
            <pc:docMk/>
            <pc:sldMk cId="357102293" sldId="278"/>
            <ac:spMk id="30" creationId="{D5D535F1-1A70-4E01-A7EA-9BB99CEA3D2A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31" creationId="{7D491B13-C19A-456A-A143-A59EDBFB3513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32" creationId="{ECA96720-BAAD-4D48-94B5-F49558A10908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33" creationId="{F0FA2BBC-408B-4F87-B180-A092EDCEBB48}"/>
          </ac:spMkLst>
        </pc:spChg>
        <pc:spChg chg="del">
          <ac:chgData name="alberto marziali" userId="7930ad50c23baf51" providerId="LiveId" clId="{DECE242A-DAED-46B6-A611-10A857AC4B10}" dt="2019-11-01T19:53:09.331" v="1" actId="478"/>
          <ac:spMkLst>
            <pc:docMk/>
            <pc:sldMk cId="357102293" sldId="278"/>
            <ac:spMk id="39" creationId="{CE4EE068-9F76-499A-A9A7-F77213E438BF}"/>
          </ac:spMkLst>
        </pc:spChg>
        <pc:picChg chg="mod">
          <ac:chgData name="alberto marziali" userId="7930ad50c23baf51" providerId="LiveId" clId="{DECE242A-DAED-46B6-A611-10A857AC4B10}" dt="2019-11-01T19:54:36.163" v="14" actId="1076"/>
          <ac:picMkLst>
            <pc:docMk/>
            <pc:sldMk cId="357102293" sldId="278"/>
            <ac:picMk id="3" creationId="{2AF4B8C8-3B60-4BB9-AA7F-89DC87349A65}"/>
          </ac:picMkLst>
        </pc:picChg>
        <pc:picChg chg="del">
          <ac:chgData name="alberto marziali" userId="7930ad50c23baf51" providerId="LiveId" clId="{DECE242A-DAED-46B6-A611-10A857AC4B10}" dt="2019-11-01T19:53:09.331" v="1" actId="478"/>
          <ac:picMkLst>
            <pc:docMk/>
            <pc:sldMk cId="357102293" sldId="278"/>
            <ac:picMk id="4" creationId="{7D8A41D3-E9A6-4A51-BF94-D4ECFD469F16}"/>
          </ac:picMkLst>
        </pc:picChg>
        <pc:picChg chg="del">
          <ac:chgData name="alberto marziali" userId="7930ad50c23baf51" providerId="LiveId" clId="{DECE242A-DAED-46B6-A611-10A857AC4B10}" dt="2019-11-01T19:53:09.331" v="1" actId="478"/>
          <ac:picMkLst>
            <pc:docMk/>
            <pc:sldMk cId="357102293" sldId="278"/>
            <ac:picMk id="5" creationId="{569145B5-0611-4E6C-9C2F-345C3148CC31}"/>
          </ac:picMkLst>
        </pc:picChg>
        <pc:picChg chg="del">
          <ac:chgData name="alberto marziali" userId="7930ad50c23baf51" providerId="LiveId" clId="{DECE242A-DAED-46B6-A611-10A857AC4B10}" dt="2019-11-01T19:53:09.331" v="1" actId="478"/>
          <ac:picMkLst>
            <pc:docMk/>
            <pc:sldMk cId="357102293" sldId="278"/>
            <ac:picMk id="25" creationId="{B88732BD-1F4B-4F0D-8B32-92362516CADE}"/>
          </ac:picMkLst>
        </pc:picChg>
        <pc:picChg chg="del">
          <ac:chgData name="alberto marziali" userId="7930ad50c23baf51" providerId="LiveId" clId="{DECE242A-DAED-46B6-A611-10A857AC4B10}" dt="2019-11-01T19:53:09.331" v="1" actId="478"/>
          <ac:picMkLst>
            <pc:docMk/>
            <pc:sldMk cId="357102293" sldId="278"/>
            <ac:picMk id="34" creationId="{5F42C5EF-3CA1-4D83-9162-4C1D9B6C5A96}"/>
          </ac:picMkLst>
        </pc:picChg>
        <pc:cxnChg chg="del mod">
          <ac:chgData name="alberto marziali" userId="7930ad50c23baf51" providerId="LiveId" clId="{DECE242A-DAED-46B6-A611-10A857AC4B10}" dt="2019-11-01T19:53:09.331" v="1" actId="478"/>
          <ac:cxnSpMkLst>
            <pc:docMk/>
            <pc:sldMk cId="357102293" sldId="278"/>
            <ac:cxnSpMk id="7" creationId="{858D0955-BF86-44F3-B614-3961F5E29517}"/>
          </ac:cxnSpMkLst>
        </pc:cxnChg>
        <pc:cxnChg chg="del mod">
          <ac:chgData name="alberto marziali" userId="7930ad50c23baf51" providerId="LiveId" clId="{DECE242A-DAED-46B6-A611-10A857AC4B10}" dt="2019-11-01T19:53:09.331" v="1" actId="478"/>
          <ac:cxnSpMkLst>
            <pc:docMk/>
            <pc:sldMk cId="357102293" sldId="278"/>
            <ac:cxnSpMk id="8" creationId="{A225FF95-DA5F-4FFC-B2C0-6F839EB133E2}"/>
          </ac:cxnSpMkLst>
        </pc:cxnChg>
        <pc:cxnChg chg="del mod">
          <ac:chgData name="alberto marziali" userId="7930ad50c23baf51" providerId="LiveId" clId="{DECE242A-DAED-46B6-A611-10A857AC4B10}" dt="2019-11-01T19:53:09.331" v="1" actId="478"/>
          <ac:cxnSpMkLst>
            <pc:docMk/>
            <pc:sldMk cId="357102293" sldId="278"/>
            <ac:cxnSpMk id="27" creationId="{A575C1D6-A8EB-4A0A-ADA6-6D52F8229DA9}"/>
          </ac:cxnSpMkLst>
        </pc:cxnChg>
        <pc:cxnChg chg="del mod">
          <ac:chgData name="alberto marziali" userId="7930ad50c23baf51" providerId="LiveId" clId="{DECE242A-DAED-46B6-A611-10A857AC4B10}" dt="2019-11-01T19:53:09.331" v="1" actId="478"/>
          <ac:cxnSpMkLst>
            <pc:docMk/>
            <pc:sldMk cId="357102293" sldId="278"/>
            <ac:cxnSpMk id="41" creationId="{4BBC6CD4-9A63-411E-A1D7-A80D402A38E8}"/>
          </ac:cxnSpMkLst>
        </pc:cxnChg>
      </pc:sldChg>
      <pc:sldChg chg="addSp delSp modSp add modTransition modAnim">
        <pc:chgData name="alberto marziali" userId="7930ad50c23baf51" providerId="LiveId" clId="{DECE242A-DAED-46B6-A611-10A857AC4B10}" dt="2019-11-01T21:42:25.052" v="911"/>
        <pc:sldMkLst>
          <pc:docMk/>
          <pc:sldMk cId="1555382889" sldId="279"/>
        </pc:sldMkLst>
        <pc:spChg chg="mod topLvl">
          <ac:chgData name="alberto marziali" userId="7930ad50c23baf51" providerId="LiveId" clId="{DECE242A-DAED-46B6-A611-10A857AC4B10}" dt="2019-11-01T21:07:10.028" v="746" actId="165"/>
          <ac:spMkLst>
            <pc:docMk/>
            <pc:sldMk cId="1555382889" sldId="279"/>
            <ac:spMk id="3" creationId="{EA32506B-8E05-4D43-A775-7D5CB2DC7C9A}"/>
          </ac:spMkLst>
        </pc:spChg>
        <pc:spChg chg="del">
          <ac:chgData name="alberto marziali" userId="7930ad50c23baf51" providerId="LiveId" clId="{DECE242A-DAED-46B6-A611-10A857AC4B10}" dt="2019-11-01T19:57:55.551" v="172" actId="478"/>
          <ac:spMkLst>
            <pc:docMk/>
            <pc:sldMk cId="1555382889" sldId="279"/>
            <ac:spMk id="5" creationId="{C67873BA-DCE9-4336-A5E2-FA25A4DA25F0}"/>
          </ac:spMkLst>
        </pc:spChg>
        <pc:spChg chg="add mod">
          <ac:chgData name="alberto marziali" userId="7930ad50c23baf51" providerId="LiveId" clId="{DECE242A-DAED-46B6-A611-10A857AC4B10}" dt="2019-11-01T21:05:15.755" v="734" actId="1076"/>
          <ac:spMkLst>
            <pc:docMk/>
            <pc:sldMk cId="1555382889" sldId="279"/>
            <ac:spMk id="10" creationId="{929CB350-A964-4509-B3A1-5A299D36767D}"/>
          </ac:spMkLst>
        </pc:spChg>
        <pc:spChg chg="add mod">
          <ac:chgData name="alberto marziali" userId="7930ad50c23baf51" providerId="LiveId" clId="{DECE242A-DAED-46B6-A611-10A857AC4B10}" dt="2019-11-01T19:59:41.812" v="202" actId="207"/>
          <ac:spMkLst>
            <pc:docMk/>
            <pc:sldMk cId="1555382889" sldId="279"/>
            <ac:spMk id="13" creationId="{C2865EA0-7298-4F85-8933-418066AE9A5E}"/>
          </ac:spMkLst>
        </pc:spChg>
        <pc:spChg chg="add del mod">
          <ac:chgData name="alberto marziali" userId="7930ad50c23baf51" providerId="LiveId" clId="{DECE242A-DAED-46B6-A611-10A857AC4B10}" dt="2019-11-01T21:04:38.695" v="727" actId="478"/>
          <ac:spMkLst>
            <pc:docMk/>
            <pc:sldMk cId="1555382889" sldId="279"/>
            <ac:spMk id="14" creationId="{7ED559A9-24B2-4601-8633-73C70F854700}"/>
          </ac:spMkLst>
        </pc:spChg>
        <pc:spChg chg="add mod">
          <ac:chgData name="alberto marziali" userId="7930ad50c23baf51" providerId="LiveId" clId="{DECE242A-DAED-46B6-A611-10A857AC4B10}" dt="2019-11-01T21:04:49.272" v="731" actId="14100"/>
          <ac:spMkLst>
            <pc:docMk/>
            <pc:sldMk cId="1555382889" sldId="279"/>
            <ac:spMk id="15" creationId="{6C7DC350-A6AB-431C-83D5-19D8373D82AC}"/>
          </ac:spMkLst>
        </pc:spChg>
        <pc:grpChg chg="del mod">
          <ac:chgData name="alberto marziali" userId="7930ad50c23baf51" providerId="LiveId" clId="{DECE242A-DAED-46B6-A611-10A857AC4B10}" dt="2019-11-01T21:07:10.028" v="746" actId="165"/>
          <ac:grpSpMkLst>
            <pc:docMk/>
            <pc:sldMk cId="1555382889" sldId="279"/>
            <ac:grpSpMk id="11" creationId="{AA0EF885-CA9C-4A45-8033-0D5FD8053B9D}"/>
          </ac:grpSpMkLst>
        </pc:grpChg>
        <pc:picChg chg="mod topLvl">
          <ac:chgData name="alberto marziali" userId="7930ad50c23baf51" providerId="LiveId" clId="{DECE242A-DAED-46B6-A611-10A857AC4B10}" dt="2019-11-01T21:07:10.028" v="746" actId="165"/>
          <ac:picMkLst>
            <pc:docMk/>
            <pc:sldMk cId="1555382889" sldId="279"/>
            <ac:picMk id="6" creationId="{67274B35-9AF3-4B6B-8A29-67DC13C6C26E}"/>
          </ac:picMkLst>
        </pc:picChg>
        <pc:picChg chg="del">
          <ac:chgData name="alberto marziali" userId="7930ad50c23baf51" providerId="LiveId" clId="{DECE242A-DAED-46B6-A611-10A857AC4B10}" dt="2019-11-01T19:57:52.700" v="171" actId="478"/>
          <ac:picMkLst>
            <pc:docMk/>
            <pc:sldMk cId="1555382889" sldId="279"/>
            <ac:picMk id="7" creationId="{C3578C2C-EA14-4FEF-9239-9B5D77A96A62}"/>
          </ac:picMkLst>
        </pc:picChg>
        <pc:picChg chg="mod">
          <ac:chgData name="alberto marziali" userId="7930ad50c23baf51" providerId="LiveId" clId="{DECE242A-DAED-46B6-A611-10A857AC4B10}" dt="2019-11-01T20:01:51.338" v="258" actId="14100"/>
          <ac:picMkLst>
            <pc:docMk/>
            <pc:sldMk cId="1555382889" sldId="279"/>
            <ac:picMk id="9" creationId="{2EE8471E-E7ED-4E15-AB4B-7EAC3AE5D1C4}"/>
          </ac:picMkLst>
        </pc:picChg>
        <pc:picChg chg="mod">
          <ac:chgData name="alberto marziali" userId="7930ad50c23baf51" providerId="LiveId" clId="{DECE242A-DAED-46B6-A611-10A857AC4B10}" dt="2019-11-01T20:02:25.990" v="260" actId="14861"/>
          <ac:picMkLst>
            <pc:docMk/>
            <pc:sldMk cId="1555382889" sldId="279"/>
            <ac:picMk id="12" creationId="{76CBC3B7-3F0D-4302-8977-91E23B7A074D}"/>
          </ac:picMkLst>
        </pc:picChg>
      </pc:sldChg>
      <pc:sldChg chg="addSp delSp modSp add modTransition modAnim">
        <pc:chgData name="alberto marziali" userId="7930ad50c23baf51" providerId="LiveId" clId="{DECE242A-DAED-46B6-A611-10A857AC4B10}" dt="2019-11-01T21:42:25.052" v="911"/>
        <pc:sldMkLst>
          <pc:docMk/>
          <pc:sldMk cId="2218294998" sldId="280"/>
        </pc:sldMkLst>
        <pc:spChg chg="add mod">
          <ac:chgData name="alberto marziali" userId="7930ad50c23baf51" providerId="LiveId" clId="{DECE242A-DAED-46B6-A611-10A857AC4B10}" dt="2019-11-01T20:07:45.060" v="407" actId="20577"/>
          <ac:spMkLst>
            <pc:docMk/>
            <pc:sldMk cId="2218294998" sldId="280"/>
            <ac:spMk id="6" creationId="{94C166C8-337A-4DCC-9714-988C72E511F9}"/>
          </ac:spMkLst>
        </pc:spChg>
        <pc:spChg chg="del">
          <ac:chgData name="alberto marziali" userId="7930ad50c23baf51" providerId="LiveId" clId="{DECE242A-DAED-46B6-A611-10A857AC4B10}" dt="2019-11-01T20:07:10.214" v="377" actId="478"/>
          <ac:spMkLst>
            <pc:docMk/>
            <pc:sldMk cId="2218294998" sldId="280"/>
            <ac:spMk id="14" creationId="{C714DB40-38BC-4670-A03B-74F166951FA9}"/>
          </ac:spMkLst>
        </pc:spChg>
        <pc:spChg chg="del">
          <ac:chgData name="alberto marziali" userId="7930ad50c23baf51" providerId="LiveId" clId="{DECE242A-DAED-46B6-A611-10A857AC4B10}" dt="2019-11-01T20:07:10.214" v="377" actId="478"/>
          <ac:spMkLst>
            <pc:docMk/>
            <pc:sldMk cId="2218294998" sldId="280"/>
            <ac:spMk id="15" creationId="{96CDDBB9-AFBF-4976-8D64-22D8D31DE17D}"/>
          </ac:spMkLst>
        </pc:spChg>
        <pc:spChg chg="del mod topLvl">
          <ac:chgData name="alberto marziali" userId="7930ad50c23baf51" providerId="LiveId" clId="{DECE242A-DAED-46B6-A611-10A857AC4B10}" dt="2019-11-01T21:12:24.622" v="770" actId="478"/>
          <ac:spMkLst>
            <pc:docMk/>
            <pc:sldMk cId="2218294998" sldId="280"/>
            <ac:spMk id="16" creationId="{55DE3E87-E11C-4475-9C73-E021D1CEECBF}"/>
          </ac:spMkLst>
        </pc:spChg>
        <pc:spChg chg="mod topLvl">
          <ac:chgData name="alberto marziali" userId="7930ad50c23baf51" providerId="LiveId" clId="{DECE242A-DAED-46B6-A611-10A857AC4B10}" dt="2019-11-01T21:12:20.888" v="769" actId="165"/>
          <ac:spMkLst>
            <pc:docMk/>
            <pc:sldMk cId="2218294998" sldId="280"/>
            <ac:spMk id="17" creationId="{AD6697FF-748E-4A87-B101-035AE379F78B}"/>
          </ac:spMkLst>
        </pc:spChg>
        <pc:spChg chg="add mod">
          <ac:chgData name="alberto marziali" userId="7930ad50c23baf51" providerId="LiveId" clId="{DECE242A-DAED-46B6-A611-10A857AC4B10}" dt="2019-11-01T21:12:46.230" v="778" actId="14100"/>
          <ac:spMkLst>
            <pc:docMk/>
            <pc:sldMk cId="2218294998" sldId="280"/>
            <ac:spMk id="22" creationId="{284F694B-5B22-4C5F-A44C-BEAD5DE7243E}"/>
          </ac:spMkLst>
        </pc:spChg>
        <pc:spChg chg="del">
          <ac:chgData name="alberto marziali" userId="7930ad50c23baf51" providerId="LiveId" clId="{DECE242A-DAED-46B6-A611-10A857AC4B10}" dt="2019-11-01T20:07:10.214" v="377" actId="478"/>
          <ac:spMkLst>
            <pc:docMk/>
            <pc:sldMk cId="2218294998" sldId="280"/>
            <ac:spMk id="30" creationId="{D5D535F1-1A70-4E01-A7EA-9BB99CEA3D2A}"/>
          </ac:spMkLst>
        </pc:spChg>
        <pc:spChg chg="del">
          <ac:chgData name="alberto marziali" userId="7930ad50c23baf51" providerId="LiveId" clId="{DECE242A-DAED-46B6-A611-10A857AC4B10}" dt="2019-11-01T20:07:10.214" v="377" actId="478"/>
          <ac:spMkLst>
            <pc:docMk/>
            <pc:sldMk cId="2218294998" sldId="280"/>
            <ac:spMk id="31" creationId="{7D491B13-C19A-456A-A143-A59EDBFB3513}"/>
          </ac:spMkLst>
        </pc:spChg>
        <pc:spChg chg="del">
          <ac:chgData name="alberto marziali" userId="7930ad50c23baf51" providerId="LiveId" clId="{DECE242A-DAED-46B6-A611-10A857AC4B10}" dt="2019-11-01T20:07:10.214" v="377" actId="478"/>
          <ac:spMkLst>
            <pc:docMk/>
            <pc:sldMk cId="2218294998" sldId="280"/>
            <ac:spMk id="32" creationId="{ECA96720-BAAD-4D48-94B5-F49558A10908}"/>
          </ac:spMkLst>
        </pc:spChg>
        <pc:spChg chg="del">
          <ac:chgData name="alberto marziali" userId="7930ad50c23baf51" providerId="LiveId" clId="{DECE242A-DAED-46B6-A611-10A857AC4B10}" dt="2019-11-01T20:07:17.346" v="378" actId="478"/>
          <ac:spMkLst>
            <pc:docMk/>
            <pc:sldMk cId="2218294998" sldId="280"/>
            <ac:spMk id="33" creationId="{F0FA2BBC-408B-4F87-B180-A092EDCEBB48}"/>
          </ac:spMkLst>
        </pc:spChg>
        <pc:spChg chg="del">
          <ac:chgData name="alberto marziali" userId="7930ad50c23baf51" providerId="LiveId" clId="{DECE242A-DAED-46B6-A611-10A857AC4B10}" dt="2019-11-01T20:07:17.346" v="378" actId="478"/>
          <ac:spMkLst>
            <pc:docMk/>
            <pc:sldMk cId="2218294998" sldId="280"/>
            <ac:spMk id="39" creationId="{CE4EE068-9F76-499A-A9A7-F77213E438BF}"/>
          </ac:spMkLst>
        </pc:spChg>
        <pc:grpChg chg="add del mod">
          <ac:chgData name="alberto marziali" userId="7930ad50c23baf51" providerId="LiveId" clId="{DECE242A-DAED-46B6-A611-10A857AC4B10}" dt="2019-11-01T21:12:20.888" v="769" actId="165"/>
          <ac:grpSpMkLst>
            <pc:docMk/>
            <pc:sldMk cId="2218294998" sldId="280"/>
            <ac:grpSpMk id="2" creationId="{33C1B2C9-AEC2-4F3A-B9D2-C338692670D2}"/>
          </ac:grpSpMkLst>
        </pc:grpChg>
        <pc:picChg chg="del">
          <ac:chgData name="alberto marziali" userId="7930ad50c23baf51" providerId="LiveId" clId="{DECE242A-DAED-46B6-A611-10A857AC4B10}" dt="2019-11-01T20:07:10.214" v="377" actId="478"/>
          <ac:picMkLst>
            <pc:docMk/>
            <pc:sldMk cId="2218294998" sldId="280"/>
            <ac:picMk id="3" creationId="{2AF4B8C8-3B60-4BB9-AA7F-89DC87349A65}"/>
          </ac:picMkLst>
        </pc:picChg>
        <pc:picChg chg="del">
          <ac:chgData name="alberto marziali" userId="7930ad50c23baf51" providerId="LiveId" clId="{DECE242A-DAED-46B6-A611-10A857AC4B10}" dt="2019-11-01T20:07:10.214" v="377" actId="478"/>
          <ac:picMkLst>
            <pc:docMk/>
            <pc:sldMk cId="2218294998" sldId="280"/>
            <ac:picMk id="4" creationId="{7D8A41D3-E9A6-4A51-BF94-D4ECFD469F16}"/>
          </ac:picMkLst>
        </pc:picChg>
        <pc:picChg chg="mod topLvl">
          <ac:chgData name="alberto marziali" userId="7930ad50c23baf51" providerId="LiveId" clId="{DECE242A-DAED-46B6-A611-10A857AC4B10}" dt="2019-11-01T21:12:32.981" v="774" actId="1076"/>
          <ac:picMkLst>
            <pc:docMk/>
            <pc:sldMk cId="2218294998" sldId="280"/>
            <ac:picMk id="5" creationId="{569145B5-0611-4E6C-9C2F-345C3148CC31}"/>
          </ac:picMkLst>
        </pc:picChg>
        <pc:picChg chg="del">
          <ac:chgData name="alberto marziali" userId="7930ad50c23baf51" providerId="LiveId" clId="{DECE242A-DAED-46B6-A611-10A857AC4B10}" dt="2019-11-01T20:07:17.346" v="378" actId="478"/>
          <ac:picMkLst>
            <pc:docMk/>
            <pc:sldMk cId="2218294998" sldId="280"/>
            <ac:picMk id="25" creationId="{B88732BD-1F4B-4F0D-8B32-92362516CADE}"/>
          </ac:picMkLst>
        </pc:picChg>
        <pc:picChg chg="del">
          <ac:chgData name="alberto marziali" userId="7930ad50c23baf51" providerId="LiveId" clId="{DECE242A-DAED-46B6-A611-10A857AC4B10}" dt="2019-11-01T20:07:17.346" v="378" actId="478"/>
          <ac:picMkLst>
            <pc:docMk/>
            <pc:sldMk cId="2218294998" sldId="280"/>
            <ac:picMk id="34" creationId="{5F42C5EF-3CA1-4D83-9162-4C1D9B6C5A96}"/>
          </ac:picMkLst>
        </pc:picChg>
        <pc:cxnChg chg="del">
          <ac:chgData name="alberto marziali" userId="7930ad50c23baf51" providerId="LiveId" clId="{DECE242A-DAED-46B6-A611-10A857AC4B10}" dt="2019-11-01T20:07:10.214" v="377" actId="478"/>
          <ac:cxnSpMkLst>
            <pc:docMk/>
            <pc:sldMk cId="2218294998" sldId="280"/>
            <ac:cxnSpMk id="7" creationId="{858D0955-BF86-44F3-B614-3961F5E29517}"/>
          </ac:cxnSpMkLst>
        </pc:cxnChg>
        <pc:cxnChg chg="del">
          <ac:chgData name="alberto marziali" userId="7930ad50c23baf51" providerId="LiveId" clId="{DECE242A-DAED-46B6-A611-10A857AC4B10}" dt="2019-11-01T20:07:10.214" v="377" actId="478"/>
          <ac:cxnSpMkLst>
            <pc:docMk/>
            <pc:sldMk cId="2218294998" sldId="280"/>
            <ac:cxnSpMk id="8" creationId="{A225FF95-DA5F-4FFC-B2C0-6F839EB133E2}"/>
          </ac:cxnSpMkLst>
        </pc:cxnChg>
        <pc:cxnChg chg="del">
          <ac:chgData name="alberto marziali" userId="7930ad50c23baf51" providerId="LiveId" clId="{DECE242A-DAED-46B6-A611-10A857AC4B10}" dt="2019-11-01T20:07:17.346" v="378" actId="478"/>
          <ac:cxnSpMkLst>
            <pc:docMk/>
            <pc:sldMk cId="2218294998" sldId="280"/>
            <ac:cxnSpMk id="27" creationId="{A575C1D6-A8EB-4A0A-ADA6-6D52F8229DA9}"/>
          </ac:cxnSpMkLst>
        </pc:cxnChg>
        <pc:cxnChg chg="del">
          <ac:chgData name="alberto marziali" userId="7930ad50c23baf51" providerId="LiveId" clId="{DECE242A-DAED-46B6-A611-10A857AC4B10}" dt="2019-11-01T20:07:17.346" v="378" actId="478"/>
          <ac:cxnSpMkLst>
            <pc:docMk/>
            <pc:sldMk cId="2218294998" sldId="280"/>
            <ac:cxnSpMk id="41" creationId="{4BBC6CD4-9A63-411E-A1D7-A80D402A38E8}"/>
          </ac:cxnSpMkLst>
        </pc:cxnChg>
      </pc:sldChg>
      <pc:sldChg chg="addSp delSp modSp add modTransition modAnim">
        <pc:chgData name="alberto marziali" userId="7930ad50c23baf51" providerId="LiveId" clId="{DECE242A-DAED-46B6-A611-10A857AC4B10}" dt="2019-11-01T21:42:25.052" v="911"/>
        <pc:sldMkLst>
          <pc:docMk/>
          <pc:sldMk cId="3142077978" sldId="281"/>
        </pc:sldMkLst>
        <pc:spChg chg="add mod">
          <ac:chgData name="alberto marziali" userId="7930ad50c23baf51" providerId="LiveId" clId="{DECE242A-DAED-46B6-A611-10A857AC4B10}" dt="2019-11-01T20:09:23.444" v="466" actId="20577"/>
          <ac:spMkLst>
            <pc:docMk/>
            <pc:sldMk cId="3142077978" sldId="281"/>
            <ac:spMk id="2" creationId="{38288AFA-D8AD-4F8D-A5BC-61573BADDB5A}"/>
          </ac:spMkLst>
        </pc:spChg>
        <pc:spChg chg="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14" creationId="{C714DB40-38BC-4670-A03B-74F166951FA9}"/>
          </ac:spMkLst>
        </pc:spChg>
        <pc:spChg chg="add 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15" creationId="{96CDDBB9-AFBF-4976-8D64-22D8D31DE17D}"/>
          </ac:spMkLst>
        </pc:spChg>
        <pc:spChg chg="add 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16" creationId="{55DE3E87-E11C-4475-9C73-E021D1CEECBF}"/>
          </ac:spMkLst>
        </pc:spChg>
        <pc:spChg chg="add 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17" creationId="{AD6697FF-748E-4A87-B101-035AE379F78B}"/>
          </ac:spMkLst>
        </pc:spChg>
        <pc:spChg chg="add mod">
          <ac:chgData name="alberto marziali" userId="7930ad50c23baf51" providerId="LiveId" clId="{DECE242A-DAED-46B6-A611-10A857AC4B10}" dt="2019-11-01T21:13:48.319" v="787" actId="14100"/>
          <ac:spMkLst>
            <pc:docMk/>
            <pc:sldMk cId="3142077978" sldId="281"/>
            <ac:spMk id="21" creationId="{51A8EEFB-CC52-4E45-8537-30752F2A77E8}"/>
          </ac:spMkLst>
        </pc:spChg>
        <pc:spChg chg="add 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30" creationId="{D5D535F1-1A70-4E01-A7EA-9BB99CEA3D2A}"/>
          </ac:spMkLst>
        </pc:spChg>
        <pc:spChg chg="add 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31" creationId="{7D491B13-C19A-456A-A143-A59EDBFB3513}"/>
          </ac:spMkLst>
        </pc:spChg>
        <pc:spChg chg="add del">
          <ac:chgData name="alberto marziali" userId="7930ad50c23baf51" providerId="LiveId" clId="{DECE242A-DAED-46B6-A611-10A857AC4B10}" dt="2019-11-01T20:08:45.708" v="410" actId="478"/>
          <ac:spMkLst>
            <pc:docMk/>
            <pc:sldMk cId="3142077978" sldId="281"/>
            <ac:spMk id="32" creationId="{ECA96720-BAAD-4D48-94B5-F49558A10908}"/>
          </ac:spMkLst>
        </pc:spChg>
        <pc:spChg chg="add del">
          <ac:chgData name="alberto marziali" userId="7930ad50c23baf51" providerId="LiveId" clId="{DECE242A-DAED-46B6-A611-10A857AC4B10}" dt="2019-11-01T20:09:00.565" v="414" actId="478"/>
          <ac:spMkLst>
            <pc:docMk/>
            <pc:sldMk cId="3142077978" sldId="281"/>
            <ac:spMk id="33" creationId="{F0FA2BBC-408B-4F87-B180-A092EDCEBB48}"/>
          </ac:spMkLst>
        </pc:spChg>
        <pc:spChg chg="add del">
          <ac:chgData name="alberto marziali" userId="7930ad50c23baf51" providerId="LiveId" clId="{DECE242A-DAED-46B6-A611-10A857AC4B10}" dt="2019-11-01T20:08:50.271" v="411" actId="478"/>
          <ac:spMkLst>
            <pc:docMk/>
            <pc:sldMk cId="3142077978" sldId="281"/>
            <ac:spMk id="39" creationId="{CE4EE068-9F76-499A-A9A7-F77213E438BF}"/>
          </ac:spMkLst>
        </pc:spChg>
        <pc:picChg chg="del">
          <ac:chgData name="alberto marziali" userId="7930ad50c23baf51" providerId="LiveId" clId="{DECE242A-DAED-46B6-A611-10A857AC4B10}" dt="2019-11-01T20:08:45.708" v="410" actId="478"/>
          <ac:picMkLst>
            <pc:docMk/>
            <pc:sldMk cId="3142077978" sldId="281"/>
            <ac:picMk id="3" creationId="{2AF4B8C8-3B60-4BB9-AA7F-89DC87349A65}"/>
          </ac:picMkLst>
        </pc:picChg>
        <pc:picChg chg="add del">
          <ac:chgData name="alberto marziali" userId="7930ad50c23baf51" providerId="LiveId" clId="{DECE242A-DAED-46B6-A611-10A857AC4B10}" dt="2019-11-01T20:08:45.708" v="410" actId="478"/>
          <ac:picMkLst>
            <pc:docMk/>
            <pc:sldMk cId="3142077978" sldId="281"/>
            <ac:picMk id="4" creationId="{7D8A41D3-E9A6-4A51-BF94-D4ECFD469F16}"/>
          </ac:picMkLst>
        </pc:picChg>
        <pc:picChg chg="add del">
          <ac:chgData name="alberto marziali" userId="7930ad50c23baf51" providerId="LiveId" clId="{DECE242A-DAED-46B6-A611-10A857AC4B10}" dt="2019-11-01T20:08:45.708" v="410" actId="478"/>
          <ac:picMkLst>
            <pc:docMk/>
            <pc:sldMk cId="3142077978" sldId="281"/>
            <ac:picMk id="5" creationId="{569145B5-0611-4E6C-9C2F-345C3148CC31}"/>
          </ac:picMkLst>
        </pc:picChg>
        <pc:picChg chg="add del mod">
          <ac:chgData name="alberto marziali" userId="7930ad50c23baf51" providerId="LiveId" clId="{DECE242A-DAED-46B6-A611-10A857AC4B10}" dt="2019-11-01T20:09:31.138" v="467" actId="1076"/>
          <ac:picMkLst>
            <pc:docMk/>
            <pc:sldMk cId="3142077978" sldId="281"/>
            <ac:picMk id="25" creationId="{B88732BD-1F4B-4F0D-8B32-92362516CADE}"/>
          </ac:picMkLst>
        </pc:picChg>
        <pc:picChg chg="add del">
          <ac:chgData name="alberto marziali" userId="7930ad50c23baf51" providerId="LiveId" clId="{DECE242A-DAED-46B6-A611-10A857AC4B10}" dt="2019-11-01T20:08:50.271" v="411" actId="478"/>
          <ac:picMkLst>
            <pc:docMk/>
            <pc:sldMk cId="3142077978" sldId="281"/>
            <ac:picMk id="34" creationId="{5F42C5EF-3CA1-4D83-9162-4C1D9B6C5A96}"/>
          </ac:picMkLst>
        </pc:picChg>
        <pc:cxnChg chg="add del">
          <ac:chgData name="alberto marziali" userId="7930ad50c23baf51" providerId="LiveId" clId="{DECE242A-DAED-46B6-A611-10A857AC4B10}" dt="2019-11-01T20:08:45.708" v="410" actId="478"/>
          <ac:cxnSpMkLst>
            <pc:docMk/>
            <pc:sldMk cId="3142077978" sldId="281"/>
            <ac:cxnSpMk id="7" creationId="{858D0955-BF86-44F3-B614-3961F5E29517}"/>
          </ac:cxnSpMkLst>
        </pc:cxnChg>
        <pc:cxnChg chg="add del">
          <ac:chgData name="alberto marziali" userId="7930ad50c23baf51" providerId="LiveId" clId="{DECE242A-DAED-46B6-A611-10A857AC4B10}" dt="2019-11-01T20:08:45.708" v="410" actId="478"/>
          <ac:cxnSpMkLst>
            <pc:docMk/>
            <pc:sldMk cId="3142077978" sldId="281"/>
            <ac:cxnSpMk id="8" creationId="{A225FF95-DA5F-4FFC-B2C0-6F839EB133E2}"/>
          </ac:cxnSpMkLst>
        </pc:cxnChg>
        <pc:cxnChg chg="add del">
          <ac:chgData name="alberto marziali" userId="7930ad50c23baf51" providerId="LiveId" clId="{DECE242A-DAED-46B6-A611-10A857AC4B10}" dt="2019-11-01T20:08:45.708" v="410" actId="478"/>
          <ac:cxnSpMkLst>
            <pc:docMk/>
            <pc:sldMk cId="3142077978" sldId="281"/>
            <ac:cxnSpMk id="27" creationId="{A575C1D6-A8EB-4A0A-ADA6-6D52F8229DA9}"/>
          </ac:cxnSpMkLst>
        </pc:cxnChg>
        <pc:cxnChg chg="add del">
          <ac:chgData name="alberto marziali" userId="7930ad50c23baf51" providerId="LiveId" clId="{DECE242A-DAED-46B6-A611-10A857AC4B10}" dt="2019-11-01T20:08:50.271" v="411" actId="478"/>
          <ac:cxnSpMkLst>
            <pc:docMk/>
            <pc:sldMk cId="3142077978" sldId="281"/>
            <ac:cxnSpMk id="41" creationId="{4BBC6CD4-9A63-411E-A1D7-A80D402A38E8}"/>
          </ac:cxnSpMkLst>
        </pc:cxnChg>
      </pc:sldChg>
      <pc:sldChg chg="addSp delSp modSp add modTransition modAnim">
        <pc:chgData name="alberto marziali" userId="7930ad50c23baf51" providerId="LiveId" clId="{DECE242A-DAED-46B6-A611-10A857AC4B10}" dt="2019-11-01T21:42:25.052" v="911"/>
        <pc:sldMkLst>
          <pc:docMk/>
          <pc:sldMk cId="4129218294" sldId="282"/>
        </pc:sldMkLst>
        <pc:spChg chg="add mod">
          <ac:chgData name="alberto marziali" userId="7930ad50c23baf51" providerId="LiveId" clId="{DECE242A-DAED-46B6-A611-10A857AC4B10}" dt="2019-11-01T20:10:20.674" v="510" actId="20577"/>
          <ac:spMkLst>
            <pc:docMk/>
            <pc:sldMk cId="4129218294" sldId="282"/>
            <ac:spMk id="2" creationId="{EFC001CB-B9CE-4A91-BDEB-66320AAF6056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14" creationId="{C714DB40-38BC-4670-A03B-74F166951FA9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15" creationId="{96CDDBB9-AFBF-4976-8D64-22D8D31DE17D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16" creationId="{55DE3E87-E11C-4475-9C73-E021D1CEECBF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17" creationId="{AD6697FF-748E-4A87-B101-035AE379F78B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30" creationId="{D5D535F1-1A70-4E01-A7EA-9BB99CEA3D2A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31" creationId="{7D491B13-C19A-456A-A143-A59EDBFB3513}"/>
          </ac:spMkLst>
        </pc:spChg>
        <pc:spChg chg="del">
          <ac:chgData name="alberto marziali" userId="7930ad50c23baf51" providerId="LiveId" clId="{DECE242A-DAED-46B6-A611-10A857AC4B10}" dt="2019-11-01T20:09:41.115" v="468" actId="478"/>
          <ac:spMkLst>
            <pc:docMk/>
            <pc:sldMk cId="4129218294" sldId="282"/>
            <ac:spMk id="32" creationId="{ECA96720-BAAD-4D48-94B5-F49558A10908}"/>
          </ac:spMkLst>
        </pc:spChg>
        <pc:spChg chg="del">
          <ac:chgData name="alberto marziali" userId="7930ad50c23baf51" providerId="LiveId" clId="{DECE242A-DAED-46B6-A611-10A857AC4B10}" dt="2019-11-01T20:09:45.718" v="469" actId="478"/>
          <ac:spMkLst>
            <pc:docMk/>
            <pc:sldMk cId="4129218294" sldId="282"/>
            <ac:spMk id="33" creationId="{F0FA2BBC-408B-4F87-B180-A092EDCEBB48}"/>
          </ac:spMkLst>
        </pc:spChg>
        <pc:spChg chg="del">
          <ac:chgData name="alberto marziali" userId="7930ad50c23baf51" providerId="LiveId" clId="{DECE242A-DAED-46B6-A611-10A857AC4B10}" dt="2019-11-01T20:09:50.037" v="470" actId="478"/>
          <ac:spMkLst>
            <pc:docMk/>
            <pc:sldMk cId="4129218294" sldId="282"/>
            <ac:spMk id="39" creationId="{CE4EE068-9F76-499A-A9A7-F77213E438BF}"/>
          </ac:spMkLst>
        </pc:spChg>
        <pc:picChg chg="del">
          <ac:chgData name="alberto marziali" userId="7930ad50c23baf51" providerId="LiveId" clId="{DECE242A-DAED-46B6-A611-10A857AC4B10}" dt="2019-11-01T20:09:41.115" v="468" actId="478"/>
          <ac:picMkLst>
            <pc:docMk/>
            <pc:sldMk cId="4129218294" sldId="282"/>
            <ac:picMk id="3" creationId="{2AF4B8C8-3B60-4BB9-AA7F-89DC87349A65}"/>
          </ac:picMkLst>
        </pc:picChg>
        <pc:picChg chg="del">
          <ac:chgData name="alberto marziali" userId="7930ad50c23baf51" providerId="LiveId" clId="{DECE242A-DAED-46B6-A611-10A857AC4B10}" dt="2019-11-01T20:09:41.115" v="468" actId="478"/>
          <ac:picMkLst>
            <pc:docMk/>
            <pc:sldMk cId="4129218294" sldId="282"/>
            <ac:picMk id="4" creationId="{7D8A41D3-E9A6-4A51-BF94-D4ECFD469F16}"/>
          </ac:picMkLst>
        </pc:picChg>
        <pc:picChg chg="del">
          <ac:chgData name="alberto marziali" userId="7930ad50c23baf51" providerId="LiveId" clId="{DECE242A-DAED-46B6-A611-10A857AC4B10}" dt="2019-11-01T20:09:41.115" v="468" actId="478"/>
          <ac:picMkLst>
            <pc:docMk/>
            <pc:sldMk cId="4129218294" sldId="282"/>
            <ac:picMk id="5" creationId="{569145B5-0611-4E6C-9C2F-345C3148CC31}"/>
          </ac:picMkLst>
        </pc:picChg>
        <pc:picChg chg="del">
          <ac:chgData name="alberto marziali" userId="7930ad50c23baf51" providerId="LiveId" clId="{DECE242A-DAED-46B6-A611-10A857AC4B10}" dt="2019-11-01T20:09:45.718" v="469" actId="478"/>
          <ac:picMkLst>
            <pc:docMk/>
            <pc:sldMk cId="4129218294" sldId="282"/>
            <ac:picMk id="25" creationId="{B88732BD-1F4B-4F0D-8B32-92362516CADE}"/>
          </ac:picMkLst>
        </pc:picChg>
        <pc:picChg chg="mod">
          <ac:chgData name="alberto marziali" userId="7930ad50c23baf51" providerId="LiveId" clId="{DECE242A-DAED-46B6-A611-10A857AC4B10}" dt="2019-11-01T20:10:32.122" v="512" actId="1076"/>
          <ac:picMkLst>
            <pc:docMk/>
            <pc:sldMk cId="4129218294" sldId="282"/>
            <ac:picMk id="34" creationId="{5F42C5EF-3CA1-4D83-9162-4C1D9B6C5A96}"/>
          </ac:picMkLst>
        </pc:picChg>
        <pc:cxnChg chg="del">
          <ac:chgData name="alberto marziali" userId="7930ad50c23baf51" providerId="LiveId" clId="{DECE242A-DAED-46B6-A611-10A857AC4B10}" dt="2019-11-01T20:09:41.115" v="468" actId="478"/>
          <ac:cxnSpMkLst>
            <pc:docMk/>
            <pc:sldMk cId="4129218294" sldId="282"/>
            <ac:cxnSpMk id="7" creationId="{858D0955-BF86-44F3-B614-3961F5E29517}"/>
          </ac:cxnSpMkLst>
        </pc:cxnChg>
        <pc:cxnChg chg="del">
          <ac:chgData name="alberto marziali" userId="7930ad50c23baf51" providerId="LiveId" clId="{DECE242A-DAED-46B6-A611-10A857AC4B10}" dt="2019-11-01T20:09:41.115" v="468" actId="478"/>
          <ac:cxnSpMkLst>
            <pc:docMk/>
            <pc:sldMk cId="4129218294" sldId="282"/>
            <ac:cxnSpMk id="8" creationId="{A225FF95-DA5F-4FFC-B2C0-6F839EB133E2}"/>
          </ac:cxnSpMkLst>
        </pc:cxnChg>
        <pc:cxnChg chg="del">
          <ac:chgData name="alberto marziali" userId="7930ad50c23baf51" providerId="LiveId" clId="{DECE242A-DAED-46B6-A611-10A857AC4B10}" dt="2019-11-01T20:09:41.115" v="468" actId="478"/>
          <ac:cxnSpMkLst>
            <pc:docMk/>
            <pc:sldMk cId="4129218294" sldId="282"/>
            <ac:cxnSpMk id="27" creationId="{A575C1D6-A8EB-4A0A-ADA6-6D52F8229DA9}"/>
          </ac:cxnSpMkLst>
        </pc:cxnChg>
        <pc:cxnChg chg="del">
          <ac:chgData name="alberto marziali" userId="7930ad50c23baf51" providerId="LiveId" clId="{DECE242A-DAED-46B6-A611-10A857AC4B10}" dt="2019-11-01T20:09:45.718" v="469" actId="478"/>
          <ac:cxnSpMkLst>
            <pc:docMk/>
            <pc:sldMk cId="4129218294" sldId="282"/>
            <ac:cxnSpMk id="41" creationId="{4BBC6CD4-9A63-411E-A1D7-A80D402A38E8}"/>
          </ac:cxnSpMkLst>
        </pc:cxnChg>
      </pc:sldChg>
      <pc:sldChg chg="add del">
        <pc:chgData name="alberto marziali" userId="7930ad50c23baf51" providerId="LiveId" clId="{DECE242A-DAED-46B6-A611-10A857AC4B10}" dt="2019-11-01T20:23:44.791" v="583" actId="2696"/>
        <pc:sldMkLst>
          <pc:docMk/>
          <pc:sldMk cId="364256370" sldId="283"/>
        </pc:sldMkLst>
      </pc:sldChg>
      <pc:sldChg chg="add del">
        <pc:chgData name="alberto marziali" userId="7930ad50c23baf51" providerId="LiveId" clId="{DECE242A-DAED-46B6-A611-10A857AC4B10}" dt="2019-11-01T20:18:46.343" v="541" actId="2696"/>
        <pc:sldMkLst>
          <pc:docMk/>
          <pc:sldMk cId="1939543727" sldId="283"/>
        </pc:sldMkLst>
      </pc:sldChg>
      <pc:sldChg chg="addSp modSp add del">
        <pc:chgData name="alberto marziali" userId="7930ad50c23baf51" providerId="LiveId" clId="{DECE242A-DAED-46B6-A611-10A857AC4B10}" dt="2019-11-01T21:16:37.553" v="806" actId="2696"/>
        <pc:sldMkLst>
          <pc:docMk/>
          <pc:sldMk cId="2884754982" sldId="283"/>
        </pc:sldMkLst>
        <pc:spChg chg="add mod">
          <ac:chgData name="alberto marziali" userId="7930ad50c23baf51" providerId="LiveId" clId="{DECE242A-DAED-46B6-A611-10A857AC4B10}" dt="2019-11-01T21:14:32.285" v="805" actId="20577"/>
          <ac:spMkLst>
            <pc:docMk/>
            <pc:sldMk cId="2884754982" sldId="283"/>
            <ac:spMk id="2" creationId="{54DF9E75-0153-4257-A887-AF94AE8A6881}"/>
          </ac:spMkLst>
        </pc:spChg>
      </pc:sldChg>
      <pc:sldChg chg="add del">
        <pc:chgData name="alberto marziali" userId="7930ad50c23baf51" providerId="LiveId" clId="{DECE242A-DAED-46B6-A611-10A857AC4B10}" dt="2019-11-01T20:19:58.545" v="554" actId="2696"/>
        <pc:sldMkLst>
          <pc:docMk/>
          <pc:sldMk cId="3108084553" sldId="283"/>
        </pc:sldMkLst>
      </pc:sldChg>
      <pc:sldMasterChg chg="addSp delSp modSp modTransition modAnim modSldLayout">
        <pc:chgData name="alberto marziali" userId="7930ad50c23baf51" providerId="LiveId" clId="{DECE242A-DAED-46B6-A611-10A857AC4B10}" dt="2019-11-01T21:42:25.052" v="911"/>
        <pc:sldMasterMkLst>
          <pc:docMk/>
          <pc:sldMasterMk cId="3680709939" sldId="2147483648"/>
        </pc:sldMasterMkLst>
        <pc:spChg chg="ord">
          <ac:chgData name="alberto marziali" userId="7930ad50c23baf51" providerId="LiveId" clId="{DECE242A-DAED-46B6-A611-10A857AC4B10}" dt="2019-11-01T21:22:56.394" v="815" actId="171"/>
          <ac:spMkLst>
            <pc:docMk/>
            <pc:sldMasterMk cId="3680709939" sldId="2147483648"/>
            <ac:spMk id="12" creationId="{90CCA158-3229-4DAD-89ED-7ACC6DC78F04}"/>
          </ac:spMkLst>
        </pc:spChg>
        <pc:picChg chg="add del mod ord">
          <ac:chgData name="alberto marziali" userId="7930ad50c23baf51" providerId="LiveId" clId="{DECE242A-DAED-46B6-A611-10A857AC4B10}" dt="2019-11-01T21:25:09.337" v="816" actId="478"/>
          <ac:picMkLst>
            <pc:docMk/>
            <pc:sldMasterMk cId="3680709939" sldId="2147483648"/>
            <ac:picMk id="7" creationId="{018F6348-E85A-45D9-95DD-65CD28C3A985}"/>
          </ac:picMkLst>
        </pc:picChg>
        <pc:picChg chg="add mod ord">
          <ac:chgData name="alberto marziali" userId="7930ad50c23baf51" providerId="LiveId" clId="{DECE242A-DAED-46B6-A611-10A857AC4B10}" dt="2019-11-01T21:32:22.056" v="860" actId="14100"/>
          <ac:picMkLst>
            <pc:docMk/>
            <pc:sldMasterMk cId="3680709939" sldId="2147483648"/>
            <ac:picMk id="8" creationId="{512CB5A1-CD89-4000-8442-18551BA45FFE}"/>
          </ac:picMkLst>
        </pc:picChg>
        <pc:picChg chg="mod">
          <ac:chgData name="alberto marziali" userId="7930ad50c23baf51" providerId="LiveId" clId="{DECE242A-DAED-46B6-A611-10A857AC4B10}" dt="2019-11-01T20:02:52.751" v="261" actId="14861"/>
          <ac:picMkLst>
            <pc:docMk/>
            <pc:sldMasterMk cId="3680709939" sldId="2147483648"/>
            <ac:picMk id="9" creationId="{9D83A720-4871-40FA-98CB-CA01839C1ECC}"/>
          </ac:picMkLst>
        </pc:picChg>
        <pc:picChg chg="mod">
          <ac:chgData name="alberto marziali" userId="7930ad50c23baf51" providerId="LiveId" clId="{DECE242A-DAED-46B6-A611-10A857AC4B10}" dt="2019-11-01T21:32:05.861" v="859" actId="14861"/>
          <ac:picMkLst>
            <pc:docMk/>
            <pc:sldMasterMk cId="3680709939" sldId="2147483648"/>
            <ac:picMk id="11" creationId="{A5353A8F-25C7-4373-BFB6-DA8C335BEE3F}"/>
          </ac:picMkLst>
        </pc:pic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3149152525" sldId="2147483649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2722271808" sldId="2147483650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195509875" sldId="2147483651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090517622" sldId="2147483652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987234832" sldId="2147483653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285098197" sldId="2147483654"/>
          </pc:sldLayoutMkLst>
        </pc:sldLayoutChg>
        <pc:sldLayoutChg chg="addSp delSp 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938359222" sldId="2147483655"/>
          </pc:sldLayoutMkLst>
          <pc:picChg chg="add del">
            <ac:chgData name="alberto marziali" userId="7930ad50c23baf51" providerId="LiveId" clId="{DECE242A-DAED-46B6-A611-10A857AC4B10}" dt="2019-11-01T21:22:16.417" v="808" actId="478"/>
            <ac:picMkLst>
              <pc:docMk/>
              <pc:sldMasterMk cId="3680709939" sldId="2147483648"/>
              <pc:sldLayoutMk cId="938359222" sldId="2147483655"/>
              <ac:picMk id="5" creationId="{472C0F61-24FD-49BD-9D3F-BD8E31A2AF13}"/>
            </ac:picMkLst>
          </pc:picChg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650176069" sldId="2147483656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2263954546" sldId="2147483657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060152616" sldId="2147483658"/>
          </pc:sldLayoutMkLst>
        </pc:sldLayoutChg>
        <pc:sldLayoutChg chg="modTransition">
          <pc:chgData name="alberto marziali" userId="7930ad50c23baf51" providerId="LiveId" clId="{DECE242A-DAED-46B6-A611-10A857AC4B10}" dt="2019-11-01T21:42:25.052" v="911"/>
          <pc:sldLayoutMkLst>
            <pc:docMk/>
            <pc:sldMasterMk cId="3680709939" sldId="2147483648"/>
            <pc:sldLayoutMk cId="1714469941" sldId="2147483659"/>
          </pc:sldLayoutMkLst>
        </pc:sldLayoutChg>
      </pc:sldMasterChg>
    </pc:docChg>
  </pc:docChgLst>
  <pc:docChgLst>
    <pc:chgData name="alberto marziali" userId="7930ad50c23baf51" providerId="LiveId" clId="{A1628B4F-FC6F-44C0-9C56-6E19A8B0DF10}"/>
    <pc:docChg chg="undo custSel addSld delSld modSld sldOrd modMainMaster">
      <pc:chgData name="alberto marziali" userId="7930ad50c23baf51" providerId="LiveId" clId="{A1628B4F-FC6F-44C0-9C56-6E19A8B0DF10}" dt="2019-11-01T18:05:05.335" v="541"/>
      <pc:docMkLst>
        <pc:docMk/>
      </pc:docMkLst>
      <pc:sldChg chg="addSp delSp modSp">
        <pc:chgData name="alberto marziali" userId="7930ad50c23baf51" providerId="LiveId" clId="{A1628B4F-FC6F-44C0-9C56-6E19A8B0DF10}" dt="2019-11-01T17:30:54.826" v="77" actId="1035"/>
        <pc:sldMkLst>
          <pc:docMk/>
          <pc:sldMk cId="494963456" sldId="257"/>
        </pc:sldMkLst>
        <pc:spChg chg="mod">
          <ac:chgData name="alberto marziali" userId="7930ad50c23baf51" providerId="LiveId" clId="{A1628B4F-FC6F-44C0-9C56-6E19A8B0DF10}" dt="2019-11-01T17:30:54.826" v="77" actId="1035"/>
          <ac:spMkLst>
            <pc:docMk/>
            <pc:sldMk cId="494963456" sldId="257"/>
            <ac:spMk id="3" creationId="{A490D04B-56E5-4DD9-8980-24622E5DAD46}"/>
          </ac:spMkLst>
        </pc:spChg>
        <pc:picChg chg="add mod ord">
          <ac:chgData name="alberto marziali" userId="7930ad50c23baf51" providerId="LiveId" clId="{A1628B4F-FC6F-44C0-9C56-6E19A8B0DF10}" dt="2019-11-01T17:27:34.922" v="50" actId="14100"/>
          <ac:picMkLst>
            <pc:docMk/>
            <pc:sldMk cId="494963456" sldId="257"/>
            <ac:picMk id="2" creationId="{EDCE3D35-46E2-411C-A679-3FDD21F48C86}"/>
          </ac:picMkLst>
        </pc:picChg>
        <pc:picChg chg="del">
          <ac:chgData name="alberto marziali" userId="7930ad50c23baf51" providerId="LiveId" clId="{A1628B4F-FC6F-44C0-9C56-6E19A8B0DF10}" dt="2019-11-01T17:27:23.264" v="46" actId="478"/>
          <ac:picMkLst>
            <pc:docMk/>
            <pc:sldMk cId="494963456" sldId="257"/>
            <ac:picMk id="4" creationId="{5487A78A-2255-4CFE-9A09-7B1CDB08B6E5}"/>
          </ac:picMkLst>
        </pc:picChg>
      </pc:sldChg>
      <pc:sldChg chg="addSp delSp modSp">
        <pc:chgData name="alberto marziali" userId="7930ad50c23baf51" providerId="LiveId" clId="{A1628B4F-FC6F-44C0-9C56-6E19A8B0DF10}" dt="2019-11-01T17:22:36.085" v="34" actId="167"/>
        <pc:sldMkLst>
          <pc:docMk/>
          <pc:sldMk cId="3290662589" sldId="259"/>
        </pc:sldMkLst>
        <pc:grpChg chg="add mod ord">
          <ac:chgData name="alberto marziali" userId="7930ad50c23baf51" providerId="LiveId" clId="{A1628B4F-FC6F-44C0-9C56-6E19A8B0DF10}" dt="2019-11-01T17:20:28.546" v="27" actId="164"/>
          <ac:grpSpMkLst>
            <pc:docMk/>
            <pc:sldMk cId="3290662589" sldId="259"/>
            <ac:grpSpMk id="11" creationId="{BE4655DD-7172-4C23-8E2F-911298F75625}"/>
          </ac:grpSpMkLst>
        </pc:grpChg>
        <pc:grpChg chg="add mod ord">
          <ac:chgData name="alberto marziali" userId="7930ad50c23baf51" providerId="LiveId" clId="{A1628B4F-FC6F-44C0-9C56-6E19A8B0DF10}" dt="2019-11-01T17:22:36.085" v="34" actId="167"/>
          <ac:grpSpMkLst>
            <pc:docMk/>
            <pc:sldMk cId="3290662589" sldId="259"/>
            <ac:grpSpMk id="13" creationId="{92630111-85AB-4334-8DA5-95A7BADC75AC}"/>
          </ac:grpSpMkLst>
        </pc:grpChg>
        <pc:picChg chg="del">
          <ac:chgData name="alberto marziali" userId="7930ad50c23baf51" providerId="LiveId" clId="{A1628B4F-FC6F-44C0-9C56-6E19A8B0DF10}" dt="2019-11-01T17:19:46.860" v="21" actId="478"/>
          <ac:picMkLst>
            <pc:docMk/>
            <pc:sldMk cId="3290662589" sldId="259"/>
            <ac:picMk id="4" creationId="{58E476C3-0DF4-4DD4-B183-BF68FFBF28C2}"/>
          </ac:picMkLst>
        </pc:picChg>
        <pc:picChg chg="add mod">
          <ac:chgData name="alberto marziali" userId="7930ad50c23baf51" providerId="LiveId" clId="{A1628B4F-FC6F-44C0-9C56-6E19A8B0DF10}" dt="2019-11-01T17:22:33.277" v="33" actId="164"/>
          <ac:picMkLst>
            <pc:docMk/>
            <pc:sldMk cId="3290662589" sldId="259"/>
            <ac:picMk id="7" creationId="{1B182535-7E75-4685-A5D9-064DF97A4A61}"/>
          </ac:picMkLst>
        </pc:picChg>
        <pc:picChg chg="add mod">
          <ac:chgData name="alberto marziali" userId="7930ad50c23baf51" providerId="LiveId" clId="{A1628B4F-FC6F-44C0-9C56-6E19A8B0DF10}" dt="2019-11-01T17:22:33.277" v="33" actId="164"/>
          <ac:picMkLst>
            <pc:docMk/>
            <pc:sldMk cId="3290662589" sldId="259"/>
            <ac:picMk id="9" creationId="{9C213602-5364-4983-8E62-B5E8F111BEF5}"/>
          </ac:picMkLst>
        </pc:picChg>
        <pc:picChg chg="add del mod">
          <ac:chgData name="alberto marziali" userId="7930ad50c23baf51" providerId="LiveId" clId="{A1628B4F-FC6F-44C0-9C56-6E19A8B0DF10}" dt="2019-11-01T17:22:25.584" v="32" actId="478"/>
          <ac:picMkLst>
            <pc:docMk/>
            <pc:sldMk cId="3290662589" sldId="259"/>
            <ac:picMk id="10" creationId="{D25333AC-1F6A-4EF9-ADDF-429E0229B732}"/>
          </ac:picMkLst>
        </pc:picChg>
        <pc:picChg chg="add mod">
          <ac:chgData name="alberto marziali" userId="7930ad50c23baf51" providerId="LiveId" clId="{A1628B4F-FC6F-44C0-9C56-6E19A8B0DF10}" dt="2019-11-01T17:22:33.277" v="33" actId="164"/>
          <ac:picMkLst>
            <pc:docMk/>
            <pc:sldMk cId="3290662589" sldId="259"/>
            <ac:picMk id="12" creationId="{BE5E1B5F-5A51-47AB-B3FE-C19678E333CD}"/>
          </ac:picMkLst>
        </pc:picChg>
      </pc:sldChg>
      <pc:sldChg chg="addSp delSp modSp">
        <pc:chgData name="alberto marziali" userId="7930ad50c23baf51" providerId="LiveId" clId="{A1628B4F-FC6F-44C0-9C56-6E19A8B0DF10}" dt="2019-11-01T17:45:44.247" v="370" actId="1076"/>
        <pc:sldMkLst>
          <pc:docMk/>
          <pc:sldMk cId="105926127" sldId="260"/>
        </pc:sldMkLst>
        <pc:spChg chg="mod">
          <ac:chgData name="alberto marziali" userId="7930ad50c23baf51" providerId="LiveId" clId="{A1628B4F-FC6F-44C0-9C56-6E19A8B0DF10}" dt="2019-11-01T17:36:12.376" v="216" actId="1076"/>
          <ac:spMkLst>
            <pc:docMk/>
            <pc:sldMk cId="105926127" sldId="260"/>
            <ac:spMk id="3" creationId="{4829C04F-A4F7-4ACE-B6DA-15EB31B10FB6}"/>
          </ac:spMkLst>
        </pc:spChg>
        <pc:spChg chg="add del mod">
          <ac:chgData name="alberto marziali" userId="7930ad50c23baf51" providerId="LiveId" clId="{A1628B4F-FC6F-44C0-9C56-6E19A8B0DF10}" dt="2019-11-01T17:31:42.750" v="81" actId="478"/>
          <ac:spMkLst>
            <pc:docMk/>
            <pc:sldMk cId="105926127" sldId="260"/>
            <ac:spMk id="5" creationId="{FE3F8CD4-DA9E-41D4-8BD2-FA4990960DAF}"/>
          </ac:spMkLst>
        </pc:spChg>
        <pc:spChg chg="add mod">
          <ac:chgData name="alberto marziali" userId="7930ad50c23baf51" providerId="LiveId" clId="{A1628B4F-FC6F-44C0-9C56-6E19A8B0DF10}" dt="2019-11-01T17:45:44.247" v="370" actId="1076"/>
          <ac:spMkLst>
            <pc:docMk/>
            <pc:sldMk cId="105926127" sldId="260"/>
            <ac:spMk id="10" creationId="{E4E483A3-1448-4E8B-8E36-CFA3EC175613}"/>
          </ac:spMkLst>
        </pc:spChg>
        <pc:spChg chg="add mod">
          <ac:chgData name="alberto marziali" userId="7930ad50c23baf51" providerId="LiveId" clId="{A1628B4F-FC6F-44C0-9C56-6E19A8B0DF10}" dt="2019-11-01T17:45:05.738" v="328" actId="164"/>
          <ac:spMkLst>
            <pc:docMk/>
            <pc:sldMk cId="105926127" sldId="260"/>
            <ac:spMk id="13" creationId="{6D835C27-0E73-463F-8CE4-B1728A48C86F}"/>
          </ac:spMkLst>
        </pc:spChg>
        <pc:spChg chg="add mod">
          <ac:chgData name="alberto marziali" userId="7930ad50c23baf51" providerId="LiveId" clId="{A1628B4F-FC6F-44C0-9C56-6E19A8B0DF10}" dt="2019-11-01T17:45:05.738" v="328" actId="164"/>
          <ac:spMkLst>
            <pc:docMk/>
            <pc:sldMk cId="105926127" sldId="260"/>
            <ac:spMk id="14" creationId="{2A6F6BB0-29C3-4C2F-8A7B-7F5F56137986}"/>
          </ac:spMkLst>
        </pc:spChg>
        <pc:spChg chg="add mod">
          <ac:chgData name="alberto marziali" userId="7930ad50c23baf51" providerId="LiveId" clId="{A1628B4F-FC6F-44C0-9C56-6E19A8B0DF10}" dt="2019-11-01T17:45:05.738" v="328" actId="164"/>
          <ac:spMkLst>
            <pc:docMk/>
            <pc:sldMk cId="105926127" sldId="260"/>
            <ac:spMk id="15" creationId="{1FFD31C9-B9B0-4917-A22A-A33235D36A0B}"/>
          </ac:spMkLst>
        </pc:spChg>
        <pc:spChg chg="add mod">
          <ac:chgData name="alberto marziali" userId="7930ad50c23baf51" providerId="LiveId" clId="{A1628B4F-FC6F-44C0-9C56-6E19A8B0DF10}" dt="2019-11-01T17:45:05.738" v="328" actId="164"/>
          <ac:spMkLst>
            <pc:docMk/>
            <pc:sldMk cId="105926127" sldId="260"/>
            <ac:spMk id="16" creationId="{A49D1D0C-2FF2-4BB7-BB72-4EF49E4F5FDB}"/>
          </ac:spMkLst>
        </pc:spChg>
        <pc:grpChg chg="add mod">
          <ac:chgData name="alberto marziali" userId="7930ad50c23baf51" providerId="LiveId" clId="{A1628B4F-FC6F-44C0-9C56-6E19A8B0DF10}" dt="2019-11-01T17:45:05.738" v="328" actId="164"/>
          <ac:grpSpMkLst>
            <pc:docMk/>
            <pc:sldMk cId="105926127" sldId="260"/>
            <ac:grpSpMk id="17" creationId="{DABF2E1A-4928-4EFB-AA1D-B533C9D69A51}"/>
          </ac:grpSpMkLst>
        </pc:grpChg>
        <pc:picChg chg="add del">
          <ac:chgData name="alberto marziali" userId="7930ad50c23baf51" providerId="LiveId" clId="{A1628B4F-FC6F-44C0-9C56-6E19A8B0DF10}" dt="2019-11-01T17:30:55.860" v="78" actId="478"/>
          <ac:picMkLst>
            <pc:docMk/>
            <pc:sldMk cId="105926127" sldId="260"/>
            <ac:picMk id="2" creationId="{914BAA62-3E56-4B29-B89A-4B9B1B08DC49}"/>
          </ac:picMkLst>
        </pc:picChg>
        <pc:picChg chg="add del mod">
          <ac:chgData name="alberto marziali" userId="7930ad50c23baf51" providerId="LiveId" clId="{A1628B4F-FC6F-44C0-9C56-6E19A8B0DF10}" dt="2019-11-01T17:35:53.860" v="212" actId="478"/>
          <ac:picMkLst>
            <pc:docMk/>
            <pc:sldMk cId="105926127" sldId="260"/>
            <ac:picMk id="4" creationId="{94806877-4A96-4757-92FD-DC026AEA6F7A}"/>
          </ac:picMkLst>
        </pc:picChg>
        <pc:picChg chg="add mod">
          <ac:chgData name="alberto marziali" userId="7930ad50c23baf51" providerId="LiveId" clId="{A1628B4F-FC6F-44C0-9C56-6E19A8B0DF10}" dt="2019-11-01T17:45:05.738" v="328" actId="164"/>
          <ac:picMkLst>
            <pc:docMk/>
            <pc:sldMk cId="105926127" sldId="260"/>
            <ac:picMk id="6" creationId="{C20002E0-2BE1-47EE-A008-ED105F8790E8}"/>
          </ac:picMkLst>
        </pc:picChg>
        <pc:picChg chg="add mod">
          <ac:chgData name="alberto marziali" userId="7930ad50c23baf51" providerId="LiveId" clId="{A1628B4F-FC6F-44C0-9C56-6E19A8B0DF10}" dt="2019-11-01T17:45:34.678" v="369" actId="1038"/>
          <ac:picMkLst>
            <pc:docMk/>
            <pc:sldMk cId="105926127" sldId="260"/>
            <ac:picMk id="7" creationId="{063F8C92-BF3C-48D6-988A-B3AE72907704}"/>
          </ac:picMkLst>
        </pc:picChg>
        <pc:picChg chg="add del mod">
          <ac:chgData name="alberto marziali" userId="7930ad50c23baf51" providerId="LiveId" clId="{A1628B4F-FC6F-44C0-9C56-6E19A8B0DF10}" dt="2019-11-01T17:33:40.283" v="114" actId="478"/>
          <ac:picMkLst>
            <pc:docMk/>
            <pc:sldMk cId="105926127" sldId="260"/>
            <ac:picMk id="8" creationId="{6DFB82A7-AC52-4405-8E21-B5B22F2C9856}"/>
          </ac:picMkLst>
        </pc:picChg>
        <pc:picChg chg="add mod">
          <ac:chgData name="alberto marziali" userId="7930ad50c23baf51" providerId="LiveId" clId="{A1628B4F-FC6F-44C0-9C56-6E19A8B0DF10}" dt="2019-11-01T17:36:02.927" v="213" actId="1076"/>
          <ac:picMkLst>
            <pc:docMk/>
            <pc:sldMk cId="105926127" sldId="260"/>
            <ac:picMk id="9" creationId="{54AF5032-1BD0-429F-84AF-25FCEAFA0C8F}"/>
          </ac:picMkLst>
        </pc:picChg>
        <pc:picChg chg="add mod">
          <ac:chgData name="alberto marziali" userId="7930ad50c23baf51" providerId="LiveId" clId="{A1628B4F-FC6F-44C0-9C56-6E19A8B0DF10}" dt="2019-11-01T17:36:14.967" v="217" actId="1076"/>
          <ac:picMkLst>
            <pc:docMk/>
            <pc:sldMk cId="105926127" sldId="260"/>
            <ac:picMk id="11" creationId="{B8B07075-DD79-4121-8DFB-3ECFC79E133F}"/>
          </ac:picMkLst>
        </pc:picChg>
        <pc:picChg chg="add">
          <ac:chgData name="alberto marziali" userId="7930ad50c23baf51" providerId="LiveId" clId="{A1628B4F-FC6F-44C0-9C56-6E19A8B0DF10}" dt="2019-11-01T17:40:26.447" v="233"/>
          <ac:picMkLst>
            <pc:docMk/>
            <pc:sldMk cId="105926127" sldId="260"/>
            <ac:picMk id="12" creationId="{F7A2F431-59C4-46AC-A3BE-84C8C87F8331}"/>
          </ac:picMkLst>
        </pc:picChg>
      </pc:sldChg>
      <pc:sldChg chg="del">
        <pc:chgData name="alberto marziali" userId="7930ad50c23baf51" providerId="LiveId" clId="{A1628B4F-FC6F-44C0-9C56-6E19A8B0DF10}" dt="2019-11-01T17:54:57.065" v="471" actId="2696"/>
        <pc:sldMkLst>
          <pc:docMk/>
          <pc:sldMk cId="3136040094" sldId="261"/>
        </pc:sldMkLst>
      </pc:sldChg>
      <pc:sldChg chg="del">
        <pc:chgData name="alberto marziali" userId="7930ad50c23baf51" providerId="LiveId" clId="{A1628B4F-FC6F-44C0-9C56-6E19A8B0DF10}" dt="2019-11-01T17:56:43.217" v="476" actId="2696"/>
        <pc:sldMkLst>
          <pc:docMk/>
          <pc:sldMk cId="750804301" sldId="262"/>
        </pc:sldMkLst>
      </pc:sldChg>
      <pc:sldChg chg="addSp modSp">
        <pc:chgData name="alberto marziali" userId="7930ad50c23baf51" providerId="LiveId" clId="{A1628B4F-FC6F-44C0-9C56-6E19A8B0DF10}" dt="2019-11-01T17:58:00.274" v="486" actId="1076"/>
        <pc:sldMkLst>
          <pc:docMk/>
          <pc:sldMk cId="1039981866" sldId="263"/>
        </pc:sldMkLst>
        <pc:spChg chg="mod">
          <ac:chgData name="alberto marziali" userId="7930ad50c23baf51" providerId="LiveId" clId="{A1628B4F-FC6F-44C0-9C56-6E19A8B0DF10}" dt="2019-11-01T17:58:00.274" v="486" actId="1076"/>
          <ac:spMkLst>
            <pc:docMk/>
            <pc:sldMk cId="1039981866" sldId="263"/>
            <ac:spMk id="4" creationId="{FEF77E63-D4F3-4C7B-BA14-9B6F8B2FD011}"/>
          </ac:spMkLst>
        </pc:spChg>
        <pc:spChg chg="add mod">
          <ac:chgData name="alberto marziali" userId="7930ad50c23baf51" providerId="LiveId" clId="{A1628B4F-FC6F-44C0-9C56-6E19A8B0DF10}" dt="2019-11-01T17:57:13.751" v="480" actId="207"/>
          <ac:spMkLst>
            <pc:docMk/>
            <pc:sldMk cId="1039981866" sldId="263"/>
            <ac:spMk id="5" creationId="{33B52EDF-C3AC-4BB5-A031-4399D90E6213}"/>
          </ac:spMkLst>
        </pc:spChg>
      </pc:sldChg>
      <pc:sldChg chg="addSp delSp modSp">
        <pc:chgData name="alberto marziali" userId="7930ad50c23baf51" providerId="LiveId" clId="{A1628B4F-FC6F-44C0-9C56-6E19A8B0DF10}" dt="2019-11-01T18:05:05.335" v="541"/>
        <pc:sldMkLst>
          <pc:docMk/>
          <pc:sldMk cId="4101710850" sldId="264"/>
        </pc:sldMkLst>
        <pc:spChg chg="mod ord">
          <ac:chgData name="alberto marziali" userId="7930ad50c23baf51" providerId="LiveId" clId="{A1628B4F-FC6F-44C0-9C56-6E19A8B0DF10}" dt="2019-11-01T18:04:29.905" v="515" actId="164"/>
          <ac:spMkLst>
            <pc:docMk/>
            <pc:sldMk cId="4101710850" sldId="264"/>
            <ac:spMk id="3" creationId="{EA32506B-8E05-4D43-A775-7D5CB2DC7C9A}"/>
          </ac:spMkLst>
        </pc:spChg>
        <pc:spChg chg="mod ord">
          <ac:chgData name="alberto marziali" userId="7930ad50c23baf51" providerId="LiveId" clId="{A1628B4F-FC6F-44C0-9C56-6E19A8B0DF10}" dt="2019-11-01T18:03:10.882" v="504" actId="14100"/>
          <ac:spMkLst>
            <pc:docMk/>
            <pc:sldMk cId="4101710850" sldId="264"/>
            <ac:spMk id="4" creationId="{4D3F2D10-2F2C-4FE0-920A-A95991E4A460}"/>
          </ac:spMkLst>
        </pc:spChg>
        <pc:spChg chg="mod ord">
          <ac:chgData name="alberto marziali" userId="7930ad50c23baf51" providerId="LiveId" clId="{A1628B4F-FC6F-44C0-9C56-6E19A8B0DF10}" dt="2019-11-01T18:03:25.445" v="508" actId="208"/>
          <ac:spMkLst>
            <pc:docMk/>
            <pc:sldMk cId="4101710850" sldId="264"/>
            <ac:spMk id="5" creationId="{C67873BA-DCE9-4336-A5E2-FA25A4DA25F0}"/>
          </ac:spMkLst>
        </pc:spChg>
        <pc:grpChg chg="add mod">
          <ac:chgData name="alberto marziali" userId="7930ad50c23baf51" providerId="LiveId" clId="{A1628B4F-FC6F-44C0-9C56-6E19A8B0DF10}" dt="2019-11-01T18:04:48.566" v="540" actId="14100"/>
          <ac:grpSpMkLst>
            <pc:docMk/>
            <pc:sldMk cId="4101710850" sldId="264"/>
            <ac:grpSpMk id="11" creationId="{AA0EF885-CA9C-4A45-8033-0D5FD8053B9D}"/>
          </ac:grpSpMkLst>
        </pc:grpChg>
        <pc:picChg chg="del mod">
          <ac:chgData name="alberto marziali" userId="7930ad50c23baf51" providerId="LiveId" clId="{A1628B4F-FC6F-44C0-9C56-6E19A8B0DF10}" dt="2019-11-01T18:02:23.431" v="495" actId="478"/>
          <ac:picMkLst>
            <pc:docMk/>
            <pc:sldMk cId="4101710850" sldId="264"/>
            <ac:picMk id="2" creationId="{1F2F3B5E-7BA1-4AFE-A469-11EE25E39847}"/>
          </ac:picMkLst>
        </pc:picChg>
        <pc:picChg chg="add mod">
          <ac:chgData name="alberto marziali" userId="7930ad50c23baf51" providerId="LiveId" clId="{A1628B4F-FC6F-44C0-9C56-6E19A8B0DF10}" dt="2019-11-01T18:04:29.905" v="515" actId="164"/>
          <ac:picMkLst>
            <pc:docMk/>
            <pc:sldMk cId="4101710850" sldId="264"/>
            <ac:picMk id="6" creationId="{67274B35-9AF3-4B6B-8A29-67DC13C6C26E}"/>
          </ac:picMkLst>
        </pc:picChg>
        <pc:picChg chg="add mod">
          <ac:chgData name="alberto marziali" userId="7930ad50c23baf51" providerId="LiveId" clId="{A1628B4F-FC6F-44C0-9C56-6E19A8B0DF10}" dt="2019-11-01T18:02:57.392" v="501" actId="1076"/>
          <ac:picMkLst>
            <pc:docMk/>
            <pc:sldMk cId="4101710850" sldId="264"/>
            <ac:picMk id="7" creationId="{C3578C2C-EA14-4FEF-9239-9B5D77A96A62}"/>
          </ac:picMkLst>
        </pc:picChg>
        <pc:picChg chg="add del">
          <ac:chgData name="alberto marziali" userId="7930ad50c23baf51" providerId="LiveId" clId="{A1628B4F-FC6F-44C0-9C56-6E19A8B0DF10}" dt="2019-11-01T18:02:29.742" v="497" actId="478"/>
          <ac:picMkLst>
            <pc:docMk/>
            <pc:sldMk cId="4101710850" sldId="264"/>
            <ac:picMk id="8" creationId="{4AF8A9B7-282A-4F51-8E20-BE3BFEBC4359}"/>
          </ac:picMkLst>
        </pc:picChg>
        <pc:picChg chg="add mod">
          <ac:chgData name="alberto marziali" userId="7930ad50c23baf51" providerId="LiveId" clId="{A1628B4F-FC6F-44C0-9C56-6E19A8B0DF10}" dt="2019-11-01T18:04:37.514" v="532" actId="1036"/>
          <ac:picMkLst>
            <pc:docMk/>
            <pc:sldMk cId="4101710850" sldId="264"/>
            <ac:picMk id="9" creationId="{2EE8471E-E7ED-4E15-AB4B-7EAC3AE5D1C4}"/>
          </ac:picMkLst>
        </pc:picChg>
        <pc:picChg chg="add del mod">
          <ac:chgData name="alberto marziali" userId="7930ad50c23baf51" providerId="LiveId" clId="{A1628B4F-FC6F-44C0-9C56-6E19A8B0DF10}" dt="2019-11-01T18:04:13.414" v="514" actId="478"/>
          <ac:picMkLst>
            <pc:docMk/>
            <pc:sldMk cId="4101710850" sldId="264"/>
            <ac:picMk id="10" creationId="{E2D06629-D7A3-43D5-A3BE-141F1A3A303C}"/>
          </ac:picMkLst>
        </pc:picChg>
        <pc:picChg chg="add">
          <ac:chgData name="alberto marziali" userId="7930ad50c23baf51" providerId="LiveId" clId="{A1628B4F-FC6F-44C0-9C56-6E19A8B0DF10}" dt="2019-11-01T18:05:05.335" v="541"/>
          <ac:picMkLst>
            <pc:docMk/>
            <pc:sldMk cId="4101710850" sldId="264"/>
            <ac:picMk id="12" creationId="{76CBC3B7-3F0D-4302-8977-91E23B7A074D}"/>
          </ac:picMkLst>
        </pc:picChg>
      </pc:sldChg>
      <pc:sldChg chg="addSp delSp modSp">
        <pc:chgData name="alberto marziali" userId="7930ad50c23baf51" providerId="LiveId" clId="{A1628B4F-FC6F-44C0-9C56-6E19A8B0DF10}" dt="2019-11-01T17:25:48.845" v="45" actId="1037"/>
        <pc:sldMkLst>
          <pc:docMk/>
          <pc:sldMk cId="3679195758" sldId="275"/>
        </pc:sldMkLst>
        <pc:picChg chg="add del">
          <ac:chgData name="alberto marziali" userId="7930ad50c23baf51" providerId="LiveId" clId="{A1628B4F-FC6F-44C0-9C56-6E19A8B0DF10}" dt="2019-11-01T17:25:41.631" v="42" actId="478"/>
          <ac:picMkLst>
            <pc:docMk/>
            <pc:sldMk cId="3679195758" sldId="275"/>
            <ac:picMk id="2" creationId="{A0E70E3B-AB63-4DB5-B1BA-8DDB67FCCEB3}"/>
          </ac:picMkLst>
        </pc:picChg>
        <pc:picChg chg="add mod ord">
          <ac:chgData name="alberto marziali" userId="7930ad50c23baf51" providerId="LiveId" clId="{A1628B4F-FC6F-44C0-9C56-6E19A8B0DF10}" dt="2019-11-01T17:25:48.845" v="45" actId="1037"/>
          <ac:picMkLst>
            <pc:docMk/>
            <pc:sldMk cId="3679195758" sldId="275"/>
            <ac:picMk id="7" creationId="{CED6553F-6C24-48C6-B4E3-7C0E0FD5C185}"/>
          </ac:picMkLst>
        </pc:picChg>
      </pc:sldChg>
      <pc:sldChg chg="addSp modSp add del">
        <pc:chgData name="alberto marziali" userId="7930ad50c23baf51" providerId="LiveId" clId="{A1628B4F-FC6F-44C0-9C56-6E19A8B0DF10}" dt="2019-11-01T17:55:07.215" v="472" actId="2696"/>
        <pc:sldMkLst>
          <pc:docMk/>
          <pc:sldMk cId="54008423" sldId="276"/>
        </pc:sldMkLst>
        <pc:spChg chg="add mod">
          <ac:chgData name="alberto marziali" userId="7930ad50c23baf51" providerId="LiveId" clId="{A1628B4F-FC6F-44C0-9C56-6E19A8B0DF10}" dt="2019-11-01T17:49:15.633" v="437" actId="208"/>
          <ac:spMkLst>
            <pc:docMk/>
            <pc:sldMk cId="54008423" sldId="276"/>
            <ac:spMk id="5" creationId="{E2931C97-2546-466B-8FA8-40C55BCE7A08}"/>
          </ac:spMkLst>
        </pc:spChg>
        <pc:spChg chg="add mod">
          <ac:chgData name="alberto marziali" userId="7930ad50c23baf51" providerId="LiveId" clId="{A1628B4F-FC6F-44C0-9C56-6E19A8B0DF10}" dt="2019-11-01T17:49:15.633" v="437" actId="208"/>
          <ac:spMkLst>
            <pc:docMk/>
            <pc:sldMk cId="54008423" sldId="276"/>
            <ac:spMk id="8" creationId="{C3BE7612-B5E2-4821-BDD9-8F0A457C2A2C}"/>
          </ac:spMkLst>
        </pc:spChg>
        <pc:spChg chg="add mod">
          <ac:chgData name="alberto marziali" userId="7930ad50c23baf51" providerId="LiveId" clId="{A1628B4F-FC6F-44C0-9C56-6E19A8B0DF10}" dt="2019-11-01T17:47:08.291" v="373" actId="1076"/>
          <ac:spMkLst>
            <pc:docMk/>
            <pc:sldMk cId="54008423" sldId="276"/>
            <ac:spMk id="18" creationId="{DDEFBCA0-66B2-4253-A693-71FB4CCB10E5}"/>
          </ac:spMkLst>
        </pc:spChg>
        <pc:spChg chg="add mod">
          <ac:chgData name="alberto marziali" userId="7930ad50c23baf51" providerId="LiveId" clId="{A1628B4F-FC6F-44C0-9C56-6E19A8B0DF10}" dt="2019-11-01T17:47:23.613" v="376" actId="1076"/>
          <ac:spMkLst>
            <pc:docMk/>
            <pc:sldMk cId="54008423" sldId="276"/>
            <ac:spMk id="19" creationId="{69A3D7BF-1C65-4752-9B53-A0B9035E38B5}"/>
          </ac:spMkLst>
        </pc:spChg>
        <pc:grpChg chg="add mod">
          <ac:chgData name="alberto marziali" userId="7930ad50c23baf51" providerId="LiveId" clId="{A1628B4F-FC6F-44C0-9C56-6E19A8B0DF10}" dt="2019-11-01T17:49:01.340" v="434" actId="1076"/>
          <ac:grpSpMkLst>
            <pc:docMk/>
            <pc:sldMk cId="54008423" sldId="276"/>
            <ac:grpSpMk id="21" creationId="{C98FAEA9-0E14-4F17-8F32-97FCA0DD49B6}"/>
          </ac:grpSpMkLst>
        </pc:grpChg>
        <pc:cxnChg chg="add mod">
          <ac:chgData name="alberto marziali" userId="7930ad50c23baf51" providerId="LiveId" clId="{A1628B4F-FC6F-44C0-9C56-6E19A8B0DF10}" dt="2019-11-01T17:47:23.613" v="376" actId="1076"/>
          <ac:cxnSpMkLst>
            <pc:docMk/>
            <pc:sldMk cId="54008423" sldId="276"/>
            <ac:cxnSpMk id="20" creationId="{D5F563DE-8003-420D-B655-DE3034460292}"/>
          </ac:cxnSpMkLst>
        </pc:cxnChg>
      </pc:sldChg>
      <pc:sldChg chg="addSp delSp modSp add ord">
        <pc:chgData name="alberto marziali" userId="7930ad50c23baf51" providerId="LiveId" clId="{A1628B4F-FC6F-44C0-9C56-6E19A8B0DF10}" dt="2019-11-01T17:57:42.321" v="482" actId="14861"/>
        <pc:sldMkLst>
          <pc:docMk/>
          <pc:sldMk cId="1133770513" sldId="277"/>
        </pc:sldMkLst>
        <pc:spChg chg="mod">
          <ac:chgData name="alberto marziali" userId="7930ad50c23baf51" providerId="LiveId" clId="{A1628B4F-FC6F-44C0-9C56-6E19A8B0DF10}" dt="2019-11-01T17:57:42.321" v="482" actId="14861"/>
          <ac:spMkLst>
            <pc:docMk/>
            <pc:sldMk cId="1133770513" sldId="277"/>
            <ac:spMk id="3" creationId="{4829C04F-A4F7-4ACE-B6DA-15EB31B10FB6}"/>
          </ac:spMkLst>
        </pc:spChg>
        <pc:spChg chg="mod">
          <ac:chgData name="alberto marziali" userId="7930ad50c23baf51" providerId="LiveId" clId="{A1628B4F-FC6F-44C0-9C56-6E19A8B0DF10}" dt="2019-11-01T17:55:21.064" v="473" actId="208"/>
          <ac:spMkLst>
            <pc:docMk/>
            <pc:sldMk cId="1133770513" sldId="277"/>
            <ac:spMk id="18" creationId="{DDEFBCA0-66B2-4253-A693-71FB4CCB10E5}"/>
          </ac:spMkLst>
        </pc:spChg>
        <pc:spChg chg="mod">
          <ac:chgData name="alberto marziali" userId="7930ad50c23baf51" providerId="LiveId" clId="{A1628B4F-FC6F-44C0-9C56-6E19A8B0DF10}" dt="2019-11-01T17:55:27.560" v="474" actId="208"/>
          <ac:spMkLst>
            <pc:docMk/>
            <pc:sldMk cId="1133770513" sldId="277"/>
            <ac:spMk id="19" creationId="{69A3D7BF-1C65-4752-9B53-A0B9035E38B5}"/>
          </ac:spMkLst>
        </pc:spChg>
        <pc:spChg chg="add mod">
          <ac:chgData name="alberto marziali" userId="7930ad50c23baf51" providerId="LiveId" clId="{A1628B4F-FC6F-44C0-9C56-6E19A8B0DF10}" dt="2019-11-01T17:52:32.378" v="454" actId="14100"/>
          <ac:spMkLst>
            <pc:docMk/>
            <pc:sldMk cId="1133770513" sldId="277"/>
            <ac:spMk id="23" creationId="{A4CB1EFE-359C-4E61-9263-7B2F4A7CA4D0}"/>
          </ac:spMkLst>
        </pc:spChg>
        <pc:grpChg chg="mod">
          <ac:chgData name="alberto marziali" userId="7930ad50c23baf51" providerId="LiveId" clId="{A1628B4F-FC6F-44C0-9C56-6E19A8B0DF10}" dt="2019-11-01T17:52:24.903" v="452"/>
          <ac:grpSpMkLst>
            <pc:docMk/>
            <pc:sldMk cId="1133770513" sldId="277"/>
            <ac:grpSpMk id="17" creationId="{DABF2E1A-4928-4EFB-AA1D-B533C9D69A51}"/>
          </ac:grpSpMkLst>
        </pc:grpChg>
        <pc:grpChg chg="mod">
          <ac:chgData name="alberto marziali" userId="7930ad50c23baf51" providerId="LiveId" clId="{A1628B4F-FC6F-44C0-9C56-6E19A8B0DF10}" dt="2019-11-01T17:53:49.835" v="462" actId="1076"/>
          <ac:grpSpMkLst>
            <pc:docMk/>
            <pc:sldMk cId="1133770513" sldId="277"/>
            <ac:grpSpMk id="21" creationId="{C98FAEA9-0E14-4F17-8F32-97FCA0DD49B6}"/>
          </ac:grpSpMkLst>
        </pc:grpChg>
        <pc:picChg chg="del">
          <ac:chgData name="alberto marziali" userId="7930ad50c23baf51" providerId="LiveId" clId="{A1628B4F-FC6F-44C0-9C56-6E19A8B0DF10}" dt="2019-11-01T17:52:13.970" v="449" actId="478"/>
          <ac:picMkLst>
            <pc:docMk/>
            <pc:sldMk cId="1133770513" sldId="277"/>
            <ac:picMk id="7" creationId="{063F8C92-BF3C-48D6-988A-B3AE72907704}"/>
          </ac:picMkLst>
        </pc:picChg>
        <pc:picChg chg="ord">
          <ac:chgData name="alberto marziali" userId="7930ad50c23baf51" providerId="LiveId" clId="{A1628B4F-FC6F-44C0-9C56-6E19A8B0DF10}" dt="2019-11-01T17:52:35.354" v="455" actId="166"/>
          <ac:picMkLst>
            <pc:docMk/>
            <pc:sldMk cId="1133770513" sldId="277"/>
            <ac:picMk id="12" creationId="{F7A2F431-59C4-46AC-A3BE-84C8C87F8331}"/>
          </ac:picMkLst>
        </pc:picChg>
        <pc:picChg chg="add mod ord">
          <ac:chgData name="alberto marziali" userId="7930ad50c23baf51" providerId="LiveId" clId="{A1628B4F-FC6F-44C0-9C56-6E19A8B0DF10}" dt="2019-11-01T17:54:42.135" v="470" actId="14100"/>
          <ac:picMkLst>
            <pc:docMk/>
            <pc:sldMk cId="1133770513" sldId="277"/>
            <ac:picMk id="22" creationId="{DCDF2F18-26C1-4C31-8E57-A304572F9AF9}"/>
          </ac:picMkLst>
        </pc:picChg>
        <pc:cxnChg chg="mod">
          <ac:chgData name="alberto marziali" userId="7930ad50c23baf51" providerId="LiveId" clId="{A1628B4F-FC6F-44C0-9C56-6E19A8B0DF10}" dt="2019-11-01T17:54:14.502" v="466" actId="1582"/>
          <ac:cxnSpMkLst>
            <pc:docMk/>
            <pc:sldMk cId="1133770513" sldId="277"/>
            <ac:cxnSpMk id="20" creationId="{D5F563DE-8003-420D-B655-DE3034460292}"/>
          </ac:cxnSpMkLst>
        </pc:cxnChg>
        <pc:cxnChg chg="add mod">
          <ac:chgData name="alberto marziali" userId="7930ad50c23baf51" providerId="LiveId" clId="{A1628B4F-FC6F-44C0-9C56-6E19A8B0DF10}" dt="2019-11-01T17:54:42.135" v="470" actId="14100"/>
          <ac:cxnSpMkLst>
            <pc:docMk/>
            <pc:sldMk cId="1133770513" sldId="277"/>
            <ac:cxnSpMk id="24" creationId="{299A5B4E-3951-4708-B96D-C5600246051F}"/>
          </ac:cxnSpMkLst>
        </pc:cxnChg>
      </pc:sldChg>
      <pc:sldMasterChg chg="addSp delSp modSp">
        <pc:chgData name="alberto marziali" userId="7930ad50c23baf51" providerId="LiveId" clId="{A1628B4F-FC6F-44C0-9C56-6E19A8B0DF10}" dt="2019-11-01T17:28:30.051" v="61" actId="1076"/>
        <pc:sldMasterMkLst>
          <pc:docMk/>
          <pc:sldMasterMk cId="3680709939" sldId="2147483648"/>
        </pc:sldMasterMkLst>
        <pc:picChg chg="del">
          <ac:chgData name="alberto marziali" userId="7930ad50c23baf51" providerId="LiveId" clId="{A1628B4F-FC6F-44C0-9C56-6E19A8B0DF10}" dt="2019-11-01T17:28:23.262" v="59" actId="478"/>
          <ac:picMkLst>
            <pc:docMk/>
            <pc:sldMasterMk cId="3680709939" sldId="2147483648"/>
            <ac:picMk id="7" creationId="{08D3E25C-EB03-466C-8E3F-478EA39F0780}"/>
          </ac:picMkLst>
        </pc:picChg>
        <pc:picChg chg="add mod">
          <ac:chgData name="alberto marziali" userId="7930ad50c23baf51" providerId="LiveId" clId="{A1628B4F-FC6F-44C0-9C56-6E19A8B0DF10}" dt="2019-11-01T17:28:30.051" v="61" actId="1076"/>
          <ac:picMkLst>
            <pc:docMk/>
            <pc:sldMasterMk cId="3680709939" sldId="2147483648"/>
            <ac:picMk id="11" creationId="{A5353A8F-25C7-4373-BFB6-DA8C335BEE3F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E42DDC8-4AC1-4794-84D6-510056F2A7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DC226CB-A8E8-4470-892A-2C0A08543D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B6C5C-030B-4F27-AD61-E0CF82815C6B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58B0D5-B456-427D-BCDE-A5C4758B85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ACC46D-35FC-4676-AFEC-638136D2A6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69905-0913-4651-80CE-0F1FDC2BF0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30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50F35-AE2A-44EA-9E4D-B4624C5BDFFC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D5B90-6E36-4C53-8056-736FE8C082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3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5B90-6E36-4C53-8056-736FE8C0829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5B90-6E36-4C53-8056-736FE8C0829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03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5B90-6E36-4C53-8056-736FE8C0829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70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5B90-6E36-4C53-8056-736FE8C0829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0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D5B90-6E36-4C53-8056-736FE8C0829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38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62FC8-4979-4404-B732-9618636C4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08F0DA-F184-4EDF-9CC8-1EDAF0FBA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D00B0E-3AA7-4C2F-81A1-C1DBBB1D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A1C2E-6D8F-46B0-AA73-37BAA451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67B407-D97C-45F7-B93B-F93F282E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1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68296-04AE-4240-A370-4415ADDD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64BE66-74F5-4312-B096-3F75F58C7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668924-5057-4EE4-9265-62D5E5BB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A11E0F-D688-48FA-AFE3-3054FC78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FA0A46-E3F1-4DC8-B0F7-E0403955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1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BF78A32-D32E-45C3-BC69-74474B4FA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252218-9698-4FAF-A2AF-86DF413F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C0040-3E67-44F9-A489-7C8B8FC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F020C-9A65-40D2-974A-9CBB1779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DCA34-C47B-46F7-AA9C-3EC4D302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4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AE0A6-EE1D-4A92-A04A-F79F7D65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7D0CF-2C62-4025-BB19-3FDE2F024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F2DC3B-BEE9-4921-9A22-4A0F9CC7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B9073-60F1-4B49-A3DE-04A59900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ECE7E0-AB21-402A-AA0E-83DD57AC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2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40BBA-9D3E-4F5E-9A35-19B0C822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8EEF87-D5F4-4D04-A387-BC894137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2769A4-500A-4ACC-87F3-D7D76748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6FD0F5-C41F-488F-A826-3AC5C3E0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01033-6A14-4491-8253-9ED3CDD9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5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BD3F8-A6E7-4AAB-BC39-0C0FC97E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37D25-2CFC-400B-AD6C-D6CC8DD39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05A659-218B-4A85-BF88-10A81C2B1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3E8554-4483-4E8D-822B-EF1C4A86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5EB2F4-9508-4E5D-8027-E709B268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F25C8B-1171-412B-A415-4B5E1FFF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5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62BC9-2B18-4267-AD6E-2AF47436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C3FA6E-2685-41F7-BA5C-D9C337B73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328AD1-793A-48DE-85F3-3A24937BB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B00346-D65B-43CF-BBC4-AA96DC025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8B9744-7D88-49F5-BCD7-1EAFE6BF2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44A540-5953-4ACF-BF0C-84801F42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58FEA9-0BBF-464A-BA24-DABAC55F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9E2681-D677-4659-99B7-65D0FC1F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2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5670F-5C2E-4F6E-973F-951FC851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188913"/>
            <a:ext cx="9720943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C78A7A-C9B1-40AA-9D7C-073C36DA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F00212-1352-4246-8D82-85EC7FCB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241A6E-2F54-4E2D-A74B-9F6EE075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647FD91-974F-40FA-B823-EDDE89C1632E}"/>
              </a:ext>
            </a:extLst>
          </p:cNvPr>
          <p:cNvSpPr txBox="1">
            <a:spLocks/>
          </p:cNvSpPr>
          <p:nvPr userDrawn="1"/>
        </p:nvSpPr>
        <p:spPr>
          <a:xfrm>
            <a:off x="179388" y="188913"/>
            <a:ext cx="11609338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4375"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850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CE4F55-ECAD-455A-A095-DDFDACC5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B4A7AA-98FC-4A61-B27C-AEA447A5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E70B61-E442-47E5-988C-947D07A8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3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B133D-BAB4-4E6C-A469-DE741309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BF6294-A8BC-4B77-B80D-FCDAA3F8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98FDB8-0ED5-4B35-9D3F-F6B714444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F9C7D5-6F39-46DD-B738-18BC4D1B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DC1D190-4898-49CC-BCD8-CD8E145B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31CDBA-0B61-4B62-9FA5-BDC2F68D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1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9484E3-3C72-4FC7-BD2E-D2D418A4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81803F-7B9B-47F1-B3F9-D68F7021D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CC1170-2CDE-478F-ABAA-63556D9E4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26FA70-3302-48E7-A90A-DD457FD2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F16094-35B6-44C9-B80F-30E4CFB9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C342A1-1461-43EC-90CC-309A7A29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9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90CCA158-3229-4DAD-89ED-7ACC6DC78F0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57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3F2422C-449E-4DE7-87F8-A79ED240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715" y="188913"/>
            <a:ext cx="9291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3780A0-6C33-4C57-B4A4-1A3BA07C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F7D328-476B-4694-A0FC-6CC2F35A6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4694-4FB7-46CA-821F-6A6CA08F19F2}" type="datetimeFigureOut">
              <a:rPr lang="it-IT" smtClean="0"/>
              <a:t>28/01/2020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4D587E-7CD1-45DB-AA51-B59BE4DBC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E29D27-A7E2-4C0E-AA46-FF8DDEB7F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3DD9-E1CA-443D-ADA8-9B49AE44A410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D83A720-4871-40FA-98CB-CA01839C1E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2645" y="87497"/>
            <a:ext cx="1211109" cy="1558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12CB5A1-CD89-4000-8442-18551BA45FF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17768" y="-322858"/>
            <a:ext cx="1569586" cy="71808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5353A8F-25C7-4373-BFB6-DA8C335BEE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520246" y="4847943"/>
            <a:ext cx="1667108" cy="2010056"/>
          </a:xfrm>
          <a:prstGeom prst="rect">
            <a:avLst/>
          </a:prstGeom>
          <a:effectLst>
            <a:glow rad="139700">
              <a:schemeClr val="bg1">
                <a:lumMod val="9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7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ngiovanni.soluzionipa.i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agopa.gov.it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agopa.gov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283" y="2019729"/>
            <a:ext cx="5530584" cy="344092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0F1F00FE-27CB-4B47-BDBA-49DB75BA5B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457" y="519652"/>
            <a:ext cx="9291085" cy="1325563"/>
          </a:xfrm>
        </p:spPr>
        <p:txBody>
          <a:bodyPr/>
          <a:lstStyle/>
          <a:p>
            <a:pPr algn="ctr" rtl="0" eaLnBrk="1" latinLnBrk="0" hangingPunct="1"/>
            <a:r>
              <a:rPr lang="it-IT" sz="4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Comune di San Giovanni Valdarno</a:t>
            </a:r>
            <a:br>
              <a:rPr lang="it-IT" sz="4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8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Provincia di Arezzo</a:t>
            </a:r>
            <a:endParaRPr lang="it-IT" dirty="0">
              <a:effectLst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6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B7FD01-08CC-466B-9D03-12652E27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9" y="906450"/>
            <a:ext cx="11813200" cy="493083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00EA0E6-FE21-4FA8-BB2B-44DE51D0BB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8659" y="256136"/>
            <a:ext cx="3336777" cy="689548"/>
          </a:xfrm>
        </p:spPr>
        <p:txBody>
          <a:bodyPr/>
          <a:lstStyle/>
          <a:p>
            <a:r>
              <a:rPr lang="it-IT" dirty="0"/>
              <a:t>Come funziona?</a:t>
            </a:r>
          </a:p>
        </p:txBody>
      </p:sp>
      <p:sp>
        <p:nvSpPr>
          <p:cNvPr id="5" name="Rettangolo 4">
            <a:hlinkClick r:id="rId3"/>
            <a:extLst>
              <a:ext uri="{FF2B5EF4-FFF2-40B4-BE49-F238E27FC236}">
                <a16:creationId xmlns:a16="http://schemas.microsoft.com/office/drawing/2014/main" id="{272A8E4C-11D1-484A-9932-2550C9821428}"/>
              </a:ext>
            </a:extLst>
          </p:cNvPr>
          <p:cNvSpPr/>
          <p:nvPr/>
        </p:nvSpPr>
        <p:spPr>
          <a:xfrm>
            <a:off x="5101573" y="341372"/>
            <a:ext cx="3769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hlinkClick r:id="rId3"/>
              </a:rPr>
              <a:t>https://sangiovanni.soluzionipa.it/</a:t>
            </a:r>
            <a:endParaRPr lang="it-IT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D1995B-B3B8-4685-9FB0-88F77C11DBB2}"/>
              </a:ext>
            </a:extLst>
          </p:cNvPr>
          <p:cNvSpPr/>
          <p:nvPr/>
        </p:nvSpPr>
        <p:spPr>
          <a:xfrm>
            <a:off x="5936228" y="4344285"/>
            <a:ext cx="4913742" cy="7463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243" y="787484"/>
            <a:ext cx="2038071" cy="12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92630111-85AB-4334-8DA5-95A7BADC75AC}"/>
              </a:ext>
            </a:extLst>
          </p:cNvPr>
          <p:cNvGrpSpPr/>
          <p:nvPr/>
        </p:nvGrpSpPr>
        <p:grpSpPr>
          <a:xfrm>
            <a:off x="3850169" y="1528345"/>
            <a:ext cx="4498442" cy="4264658"/>
            <a:chOff x="3850169" y="1528345"/>
            <a:chExt cx="4498442" cy="426465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B182535-7E75-4685-A5D9-064DF97A4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0169" y="1528345"/>
              <a:ext cx="4450724" cy="342364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C213602-5364-4983-8E62-B5E8F111B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6948" y="2026216"/>
              <a:ext cx="4444718" cy="360382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E5E1B5F-5A51-47AB-B3FE-C19678E3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6948" y="2493532"/>
              <a:ext cx="4491663" cy="3299471"/>
            </a:xfrm>
            <a:prstGeom prst="rect">
              <a:avLst/>
            </a:prstGeom>
          </p:spPr>
        </p:pic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F8F16CEE-2547-43E6-867B-AEFF43D118C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Eseguire l’accesso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29E314E-DF9B-4131-8B86-5D7554797F6D}"/>
              </a:ext>
            </a:extLst>
          </p:cNvPr>
          <p:cNvSpPr/>
          <p:nvPr/>
        </p:nvSpPr>
        <p:spPr>
          <a:xfrm>
            <a:off x="4779867" y="2463928"/>
            <a:ext cx="2535333" cy="5032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A2958EC-044F-4BEC-9EAE-BCA87B8A9AC3}"/>
              </a:ext>
            </a:extLst>
          </p:cNvPr>
          <p:cNvSpPr/>
          <p:nvPr/>
        </p:nvSpPr>
        <p:spPr>
          <a:xfrm>
            <a:off x="3812583" y="1532488"/>
            <a:ext cx="4491662" cy="3273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B8600DD-0F96-440A-92BD-5141376E9755}"/>
              </a:ext>
            </a:extLst>
          </p:cNvPr>
          <p:cNvSpPr/>
          <p:nvPr/>
        </p:nvSpPr>
        <p:spPr>
          <a:xfrm>
            <a:off x="3828081" y="2025843"/>
            <a:ext cx="4473584" cy="3453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ED6553F-6C24-48C6-B4E3-7C0E0FD5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60" y="1818531"/>
            <a:ext cx="5451833" cy="3810873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F8F16CEE-2547-43E6-867B-AEFF43D118C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Iniziare il Pagamento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B894126-CA26-48ED-9AB4-395FDDCBF745}"/>
              </a:ext>
            </a:extLst>
          </p:cNvPr>
          <p:cNvSpPr/>
          <p:nvPr/>
        </p:nvSpPr>
        <p:spPr>
          <a:xfrm>
            <a:off x="3514725" y="2619375"/>
            <a:ext cx="5132745" cy="8981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6256C-FF17-4EE8-912C-561146589BF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Pagamenti On line disponibili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4A59AF3-F52B-4865-AF91-2407A70A4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90539"/>
              </p:ext>
            </p:extLst>
          </p:nvPr>
        </p:nvGraphicFramePr>
        <p:xfrm>
          <a:off x="2208489" y="1280695"/>
          <a:ext cx="7376057" cy="51462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376057">
                  <a:extLst>
                    <a:ext uri="{9D8B030D-6E8A-4147-A177-3AD203B41FA5}">
                      <a16:colId xmlns:a16="http://schemas.microsoft.com/office/drawing/2014/main" val="3747733680"/>
                    </a:ext>
                  </a:extLst>
                </a:gridCol>
              </a:tblGrid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ZTL Park - Parcheggi Abbonamenti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47835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ZTL - Permessi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33391126"/>
                  </a:ext>
                </a:extLst>
              </a:tr>
              <a:tr h="507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SUAP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5484749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Trasporto Scolastico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568801942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Mensa scolastica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29992226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Asilo Nido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886811942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Sanzioni Codice Della Strada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213472362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Sanzioni amministrative edilizia/urbanistica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103918541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Oneri di urbanizzazione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62836196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Imposta di pubblicità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067968120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segreteria presentazione nuova Pratica Edilizia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472675404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segreteria e diritti tecnici Pratiche Edilizie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775274766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pubbliche affissioni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861747482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Carta di identità  elettronica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932926878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Costo di Costruzione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07784846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(esercizi commerciali)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238279467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Passi Carrabili anni arretrati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793728928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Passi Carrabili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552381208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Cantieri Edili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45494172"/>
                  </a:ext>
                </a:extLst>
              </a:tr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Concessioni Cimiteriali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4037017189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E8BA84D0-E03C-4DF9-88FE-65B894472921}"/>
              </a:ext>
            </a:extLst>
          </p:cNvPr>
          <p:cNvSpPr/>
          <p:nvPr/>
        </p:nvSpPr>
        <p:spPr>
          <a:xfrm>
            <a:off x="2387600" y="4635500"/>
            <a:ext cx="6629400" cy="2667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DCE3D35-46E2-411C-A679-3FDD21F4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8" y="261930"/>
            <a:ext cx="11189704" cy="633413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490D04B-56E5-4DD9-8980-24622E5DAD46}"/>
              </a:ext>
            </a:extLst>
          </p:cNvPr>
          <p:cNvSpPr/>
          <p:nvPr/>
        </p:nvSpPr>
        <p:spPr>
          <a:xfrm>
            <a:off x="577348" y="5828590"/>
            <a:ext cx="1775522" cy="46382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007255C-D1DB-42F4-A427-5AE937FB5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6184" y="276532"/>
            <a:ext cx="9291085" cy="1325563"/>
          </a:xfrm>
        </p:spPr>
        <p:txBody>
          <a:bodyPr/>
          <a:lstStyle/>
          <a:p>
            <a:r>
              <a:rPr lang="it-IT" dirty="0"/>
              <a:t>Iniziare</a:t>
            </a:r>
            <a:r>
              <a:rPr lang="it-IT" baseline="0" dirty="0"/>
              <a:t> un nuovo pagamento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26" y="5754491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29C04F-A4F7-4ACE-B6DA-15EB31B10FB6}"/>
              </a:ext>
            </a:extLst>
          </p:cNvPr>
          <p:cNvSpPr txBox="1"/>
          <p:nvPr/>
        </p:nvSpPr>
        <p:spPr>
          <a:xfrm>
            <a:off x="2435935" y="5597314"/>
            <a:ext cx="1505244" cy="369332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INSERISCI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63F8C92-BF3C-48D6-988A-B3AE72907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93" y="3346416"/>
            <a:ext cx="5481241" cy="337927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AF5032-1BD0-429F-84AF-25FCEAFA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7" y="1710056"/>
            <a:ext cx="2402782" cy="23622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E483A3-1448-4E8B-8E36-CFA3EC175613}"/>
              </a:ext>
            </a:extLst>
          </p:cNvPr>
          <p:cNvSpPr txBox="1"/>
          <p:nvPr/>
        </p:nvSpPr>
        <p:spPr>
          <a:xfrm>
            <a:off x="1937595" y="1255704"/>
            <a:ext cx="499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Inserisci dati Pagamenti On line: Diritti carta di identità elettronica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8B07075-DD79-4121-8DFB-3ECFC79E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595" y="6216269"/>
            <a:ext cx="2029108" cy="33342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7A2F431-59C4-46AC-A3BE-84C8C87F8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0246" y="4566697"/>
            <a:ext cx="1667108" cy="2010056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DABF2E1A-4928-4EFB-AA1D-B533C9D69A51}"/>
              </a:ext>
            </a:extLst>
          </p:cNvPr>
          <p:cNvGrpSpPr/>
          <p:nvPr/>
        </p:nvGrpSpPr>
        <p:grpSpPr>
          <a:xfrm>
            <a:off x="156191" y="2006156"/>
            <a:ext cx="5945116" cy="2882899"/>
            <a:chOff x="156191" y="2006156"/>
            <a:chExt cx="5945116" cy="2882899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20002E0-2BE1-47EE-A008-ED105F879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191" y="2006156"/>
              <a:ext cx="5945116" cy="2882899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D835C27-0E73-463F-8CE4-B1728A48C86F}"/>
                </a:ext>
              </a:extLst>
            </p:cNvPr>
            <p:cNvSpPr txBox="1"/>
            <p:nvPr/>
          </p:nvSpPr>
          <p:spPr>
            <a:xfrm>
              <a:off x="2274078" y="4470763"/>
              <a:ext cx="3654282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mario.rossi@myemail.it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A6F6BB0-29C3-4C2F-8A7B-7F5F56137986}"/>
                </a:ext>
              </a:extLst>
            </p:cNvPr>
            <p:cNvSpPr txBox="1"/>
            <p:nvPr/>
          </p:nvSpPr>
          <p:spPr>
            <a:xfrm>
              <a:off x="2260593" y="3199284"/>
              <a:ext cx="3654282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Mario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FFD31C9-B9B0-4917-A22A-A33235D36A0B}"/>
                </a:ext>
              </a:extLst>
            </p:cNvPr>
            <p:cNvSpPr txBox="1"/>
            <p:nvPr/>
          </p:nvSpPr>
          <p:spPr>
            <a:xfrm>
              <a:off x="2252973" y="3549804"/>
              <a:ext cx="3654282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Rossi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49D1D0C-2FF2-4BB7-BB72-4EF49E4F5FDB}"/>
                </a:ext>
              </a:extLst>
            </p:cNvPr>
            <p:cNvSpPr txBox="1"/>
            <p:nvPr/>
          </p:nvSpPr>
          <p:spPr>
            <a:xfrm>
              <a:off x="2274078" y="3896401"/>
              <a:ext cx="3654282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MRIRSS12n22H901B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E04C2E0-C8D4-49F6-8B84-BB02CE26BFB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Inserimento dati</a:t>
            </a:r>
            <a:r>
              <a:rPr lang="it-IT" baseline="0" dirty="0"/>
              <a:t> personali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63E2AC5-136F-4584-BDD1-D899607170D6}"/>
              </a:ext>
            </a:extLst>
          </p:cNvPr>
          <p:cNvSpPr/>
          <p:nvPr/>
        </p:nvSpPr>
        <p:spPr>
          <a:xfrm>
            <a:off x="2435935" y="5621002"/>
            <a:ext cx="1505244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88" y="5843462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DCDF2F18-26C1-4C31-8E57-A304572F9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77" y="3513597"/>
            <a:ext cx="5291071" cy="327473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29C04F-A4F7-4ACE-B6DA-15EB31B10FB6}"/>
              </a:ext>
            </a:extLst>
          </p:cNvPr>
          <p:cNvSpPr txBox="1"/>
          <p:nvPr/>
        </p:nvSpPr>
        <p:spPr>
          <a:xfrm>
            <a:off x="1684327" y="5707681"/>
            <a:ext cx="150524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INSERISCI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AF5032-1BD0-429F-84AF-25FCEAFA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67" y="1710056"/>
            <a:ext cx="2402782" cy="23622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4E483A3-1448-4E8B-8E36-CFA3EC175613}"/>
              </a:ext>
            </a:extLst>
          </p:cNvPr>
          <p:cNvSpPr txBox="1"/>
          <p:nvPr/>
        </p:nvSpPr>
        <p:spPr>
          <a:xfrm>
            <a:off x="1937595" y="1255704"/>
            <a:ext cx="499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Inserisci dati Pagamenti On line: Diritti carta di identità elettronica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8B07075-DD79-4121-8DFB-3ECFC79E1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498" y="6243331"/>
            <a:ext cx="2029108" cy="333422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DABF2E1A-4928-4EFB-AA1D-B533C9D69A51}"/>
              </a:ext>
            </a:extLst>
          </p:cNvPr>
          <p:cNvGrpSpPr/>
          <p:nvPr/>
        </p:nvGrpSpPr>
        <p:grpSpPr>
          <a:xfrm>
            <a:off x="190652" y="2013579"/>
            <a:ext cx="11810696" cy="4020087"/>
            <a:chOff x="156191" y="2006156"/>
            <a:chExt cx="11810696" cy="402008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20002E0-2BE1-47EE-A008-ED105F879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191" y="2006156"/>
              <a:ext cx="5945116" cy="2882899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D835C27-0E73-463F-8CE4-B1728A48C86F}"/>
                </a:ext>
              </a:extLst>
            </p:cNvPr>
            <p:cNvSpPr txBox="1"/>
            <p:nvPr/>
          </p:nvSpPr>
          <p:spPr>
            <a:xfrm>
              <a:off x="2274078" y="4470763"/>
              <a:ext cx="3654282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mario.rossi@myemail.it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A6F6BB0-29C3-4C2F-8A7B-7F5F56137986}"/>
                </a:ext>
              </a:extLst>
            </p:cNvPr>
            <p:cNvSpPr txBox="1"/>
            <p:nvPr/>
          </p:nvSpPr>
          <p:spPr>
            <a:xfrm>
              <a:off x="2260593" y="3199284"/>
              <a:ext cx="3654282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Mario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FFD31C9-B9B0-4917-A22A-A33235D36A0B}"/>
                </a:ext>
              </a:extLst>
            </p:cNvPr>
            <p:cNvSpPr txBox="1"/>
            <p:nvPr/>
          </p:nvSpPr>
          <p:spPr>
            <a:xfrm>
              <a:off x="2252973" y="3549804"/>
              <a:ext cx="3654282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Rossi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49D1D0C-2FF2-4BB7-BB72-4EF49E4F5FDB}"/>
                </a:ext>
              </a:extLst>
            </p:cNvPr>
            <p:cNvSpPr txBox="1"/>
            <p:nvPr/>
          </p:nvSpPr>
          <p:spPr>
            <a:xfrm>
              <a:off x="2274078" y="3896401"/>
              <a:ext cx="3654282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MRIRSS12n22H901B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A4CB1EFE-359C-4E61-9263-7B2F4A7CA4D0}"/>
                </a:ext>
              </a:extLst>
            </p:cNvPr>
            <p:cNvSpPr txBox="1"/>
            <p:nvPr/>
          </p:nvSpPr>
          <p:spPr>
            <a:xfrm>
              <a:off x="9321351" y="5841527"/>
              <a:ext cx="2645536" cy="184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MRIRSS12n22H901B</a:t>
              </a:r>
            </a:p>
          </p:txBody>
        </p:sp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DDEFBCA0-66B2-4253-A693-71FB4CCB10E5}"/>
              </a:ext>
            </a:extLst>
          </p:cNvPr>
          <p:cNvSpPr/>
          <p:nvPr/>
        </p:nvSpPr>
        <p:spPr>
          <a:xfrm>
            <a:off x="81043" y="1642762"/>
            <a:ext cx="2425148" cy="38431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A3D7BF-1C65-4752-9B53-A0B9035E38B5}"/>
              </a:ext>
            </a:extLst>
          </p:cNvPr>
          <p:cNvSpPr txBox="1"/>
          <p:nvPr/>
        </p:nvSpPr>
        <p:spPr>
          <a:xfrm>
            <a:off x="7582608" y="2271234"/>
            <a:ext cx="3546408" cy="64633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Riporta soggetto versante in Intestatario pagamento</a:t>
            </a:r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D5F563DE-8003-420D-B655-DE3034460292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506191" y="1834919"/>
            <a:ext cx="5076417" cy="759481"/>
          </a:xfrm>
          <a:prstGeom prst="bentConnector3">
            <a:avLst>
              <a:gd name="adj1" fmla="val 7814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98FAEA9-0E14-4F17-8F32-97FCA0DD49B6}"/>
              </a:ext>
            </a:extLst>
          </p:cNvPr>
          <p:cNvGrpSpPr/>
          <p:nvPr/>
        </p:nvGrpSpPr>
        <p:grpSpPr>
          <a:xfrm rot="1615146">
            <a:off x="6327831" y="2478985"/>
            <a:ext cx="760852" cy="457242"/>
            <a:chOff x="6615193" y="2413110"/>
            <a:chExt cx="2021096" cy="966174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2931C97-2546-466B-8FA8-40C55BCE7A08}"/>
                </a:ext>
              </a:extLst>
            </p:cNvPr>
            <p:cNvSpPr/>
            <p:nvPr/>
          </p:nvSpPr>
          <p:spPr>
            <a:xfrm>
              <a:off x="6615193" y="2413110"/>
              <a:ext cx="1004807" cy="96617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0"/>
              </a:schemeClr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C3BE7612-B5E2-4821-BDD9-8F0A457C2A2C}"/>
                </a:ext>
              </a:extLst>
            </p:cNvPr>
            <p:cNvSpPr/>
            <p:nvPr/>
          </p:nvSpPr>
          <p:spPr>
            <a:xfrm>
              <a:off x="7631482" y="2779316"/>
              <a:ext cx="1004807" cy="2337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7A2F431-59C4-46AC-A3BE-84C8C87F8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246" y="4566697"/>
            <a:ext cx="1667108" cy="2010056"/>
          </a:xfrm>
          <a:prstGeom prst="rect">
            <a:avLst/>
          </a:prstGeom>
        </p:spPr>
      </p:pic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299A5B4E-3951-4708-B96D-C5600246051F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rot="16200000" flipH="1">
            <a:off x="9057796" y="3215580"/>
            <a:ext cx="596032" cy="1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05B5836-856D-4B32-8E7E-CA4862BA0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Inserimento dati</a:t>
            </a:r>
            <a:r>
              <a:rPr lang="it-IT" baseline="0" dirty="0"/>
              <a:t> intestatario pagamento</a:t>
            </a:r>
            <a:endParaRPr lang="it-IT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8DF7201-6F0E-4691-AAA0-09DCFE466F88}"/>
              </a:ext>
            </a:extLst>
          </p:cNvPr>
          <p:cNvSpPr/>
          <p:nvPr/>
        </p:nvSpPr>
        <p:spPr>
          <a:xfrm>
            <a:off x="1657966" y="5707681"/>
            <a:ext cx="1505244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3" y="5886861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B926DEC0-3B53-4F06-B51A-9E2E6ABC79D3}"/>
              </a:ext>
            </a:extLst>
          </p:cNvPr>
          <p:cNvGrpSpPr/>
          <p:nvPr/>
        </p:nvGrpSpPr>
        <p:grpSpPr>
          <a:xfrm>
            <a:off x="3466289" y="1325663"/>
            <a:ext cx="6142712" cy="4851701"/>
            <a:chOff x="3466289" y="1325663"/>
            <a:chExt cx="6142712" cy="485170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CFBA00B-2742-4342-B197-846BE6328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289" y="1325663"/>
              <a:ext cx="6142712" cy="4851701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33B52EDF-C3AC-4BB5-A031-4399D90E6213}"/>
                </a:ext>
              </a:extLst>
            </p:cNvPr>
            <p:cNvSpPr txBox="1"/>
            <p:nvPr/>
          </p:nvSpPr>
          <p:spPr>
            <a:xfrm>
              <a:off x="6708257" y="4863619"/>
              <a:ext cx="2340888" cy="1899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r>
                <a:rPr lang="it-IT" sz="900" dirty="0"/>
                <a:t>MRIRSS12n22H901B</a:t>
              </a:r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1C67653E-F852-4225-AEB7-4D24FDD782E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Inserimento</a:t>
            </a:r>
            <a:r>
              <a:rPr lang="it-IT" baseline="0" dirty="0"/>
              <a:t> per pagamento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3BAD4B-9555-4ED3-8B71-908187DA58FD}"/>
              </a:ext>
            </a:extLst>
          </p:cNvPr>
          <p:cNvSpPr txBox="1"/>
          <p:nvPr/>
        </p:nvSpPr>
        <p:spPr>
          <a:xfrm>
            <a:off x="1092683" y="4944724"/>
            <a:ext cx="150524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INSERISCI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C9EFBD-58CD-4A9D-AA68-E60EDEC162AB}"/>
              </a:ext>
            </a:extLst>
          </p:cNvPr>
          <p:cNvSpPr/>
          <p:nvPr/>
        </p:nvSpPr>
        <p:spPr>
          <a:xfrm>
            <a:off x="1082124" y="4944724"/>
            <a:ext cx="1505244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36" y="5747785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3578C2C-EA14-4FEF-9239-9B5D77A9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55" y="5952216"/>
            <a:ext cx="7030431" cy="5811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EE8471E-E7ED-4E15-AB4B-7EAC3AE5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7736"/>
            <a:ext cx="12192000" cy="24607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274B35-9AF3-4B6B-8A29-67DC13C6C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7828"/>
            <a:ext cx="12192000" cy="1376671"/>
          </a:xfrm>
          <a:prstGeom prst="rect">
            <a:avLst/>
          </a:prstGeom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EA32506B-8E05-4D43-A775-7D5CB2DC7C9A}"/>
              </a:ext>
            </a:extLst>
          </p:cNvPr>
          <p:cNvSpPr/>
          <p:nvPr/>
        </p:nvSpPr>
        <p:spPr>
          <a:xfrm rot="4588405">
            <a:off x="11609826" y="4230453"/>
            <a:ext cx="479383" cy="344677"/>
          </a:xfrm>
          <a:custGeom>
            <a:avLst/>
            <a:gdLst>
              <a:gd name="connsiteX0" fmla="*/ 0 w 609052"/>
              <a:gd name="connsiteY0" fmla="*/ 25238 h 624556"/>
              <a:gd name="connsiteX1" fmla="*/ 520505 w 609052"/>
              <a:gd name="connsiteY1" fmla="*/ 67441 h 624556"/>
              <a:gd name="connsiteX2" fmla="*/ 576776 w 609052"/>
              <a:gd name="connsiteY2" fmla="*/ 602013 h 624556"/>
              <a:gd name="connsiteX3" fmla="*/ 182880 w 609052"/>
              <a:gd name="connsiteY3" fmla="*/ 489471 h 624556"/>
              <a:gd name="connsiteX4" fmla="*/ 253219 w 609052"/>
              <a:gd name="connsiteY4" fmla="*/ 165915 h 624556"/>
              <a:gd name="connsiteX5" fmla="*/ 337625 w 609052"/>
              <a:gd name="connsiteY5" fmla="*/ 123711 h 624556"/>
              <a:gd name="connsiteX0" fmla="*/ 0 w 609052"/>
              <a:gd name="connsiteY0" fmla="*/ 102727 h 702045"/>
              <a:gd name="connsiteX1" fmla="*/ 520505 w 609052"/>
              <a:gd name="connsiteY1" fmla="*/ 144930 h 702045"/>
              <a:gd name="connsiteX2" fmla="*/ 576776 w 609052"/>
              <a:gd name="connsiteY2" fmla="*/ 679502 h 702045"/>
              <a:gd name="connsiteX3" fmla="*/ 182880 w 609052"/>
              <a:gd name="connsiteY3" fmla="*/ 566960 h 702045"/>
              <a:gd name="connsiteX4" fmla="*/ 253219 w 609052"/>
              <a:gd name="connsiteY4" fmla="*/ 243404 h 702045"/>
              <a:gd name="connsiteX5" fmla="*/ 337625 w 609052"/>
              <a:gd name="connsiteY5" fmla="*/ 201200 h 702045"/>
              <a:gd name="connsiteX0" fmla="*/ 0 w 480714"/>
              <a:gd name="connsiteY0" fmla="*/ 198611 h 586385"/>
              <a:gd name="connsiteX1" fmla="*/ 397225 w 480714"/>
              <a:gd name="connsiteY1" fmla="*/ 29270 h 586385"/>
              <a:gd name="connsiteX2" fmla="*/ 453496 w 480714"/>
              <a:gd name="connsiteY2" fmla="*/ 563842 h 586385"/>
              <a:gd name="connsiteX3" fmla="*/ 59600 w 480714"/>
              <a:gd name="connsiteY3" fmla="*/ 451300 h 586385"/>
              <a:gd name="connsiteX4" fmla="*/ 129939 w 480714"/>
              <a:gd name="connsiteY4" fmla="*/ 127744 h 586385"/>
              <a:gd name="connsiteX5" fmla="*/ 214345 w 480714"/>
              <a:gd name="connsiteY5" fmla="*/ 85540 h 586385"/>
              <a:gd name="connsiteX0" fmla="*/ 0 w 480713"/>
              <a:gd name="connsiteY0" fmla="*/ 247510 h 635284"/>
              <a:gd name="connsiteX1" fmla="*/ 397225 w 480713"/>
              <a:gd name="connsiteY1" fmla="*/ 78169 h 635284"/>
              <a:gd name="connsiteX2" fmla="*/ 453496 w 480713"/>
              <a:gd name="connsiteY2" fmla="*/ 612741 h 635284"/>
              <a:gd name="connsiteX3" fmla="*/ 59600 w 480713"/>
              <a:gd name="connsiteY3" fmla="*/ 500199 h 635284"/>
              <a:gd name="connsiteX4" fmla="*/ 129939 w 480713"/>
              <a:gd name="connsiteY4" fmla="*/ 176643 h 635284"/>
              <a:gd name="connsiteX5" fmla="*/ 214345 w 480713"/>
              <a:gd name="connsiteY5" fmla="*/ 134439 h 635284"/>
              <a:gd name="connsiteX0" fmla="*/ 0 w 461846"/>
              <a:gd name="connsiteY0" fmla="*/ 241400 h 551749"/>
              <a:gd name="connsiteX1" fmla="*/ 397225 w 461846"/>
              <a:gd name="connsiteY1" fmla="*/ 72059 h 551749"/>
              <a:gd name="connsiteX2" fmla="*/ 427717 w 461846"/>
              <a:gd name="connsiteY2" fmla="*/ 510922 h 551749"/>
              <a:gd name="connsiteX3" fmla="*/ 59600 w 461846"/>
              <a:gd name="connsiteY3" fmla="*/ 494089 h 551749"/>
              <a:gd name="connsiteX4" fmla="*/ 129939 w 461846"/>
              <a:gd name="connsiteY4" fmla="*/ 170533 h 551749"/>
              <a:gd name="connsiteX5" fmla="*/ 214345 w 461846"/>
              <a:gd name="connsiteY5" fmla="*/ 128329 h 551749"/>
              <a:gd name="connsiteX0" fmla="*/ 0 w 430474"/>
              <a:gd name="connsiteY0" fmla="*/ 235939 h 505502"/>
              <a:gd name="connsiteX1" fmla="*/ 397225 w 430474"/>
              <a:gd name="connsiteY1" fmla="*/ 66598 h 505502"/>
              <a:gd name="connsiteX2" fmla="*/ 369797 w 430474"/>
              <a:gd name="connsiteY2" fmla="*/ 418429 h 505502"/>
              <a:gd name="connsiteX3" fmla="*/ 59600 w 430474"/>
              <a:gd name="connsiteY3" fmla="*/ 488628 h 505502"/>
              <a:gd name="connsiteX4" fmla="*/ 129939 w 430474"/>
              <a:gd name="connsiteY4" fmla="*/ 165072 h 505502"/>
              <a:gd name="connsiteX5" fmla="*/ 214345 w 430474"/>
              <a:gd name="connsiteY5" fmla="*/ 122868 h 505502"/>
              <a:gd name="connsiteX0" fmla="*/ 0 w 427469"/>
              <a:gd name="connsiteY0" fmla="*/ 235939 h 437529"/>
              <a:gd name="connsiteX1" fmla="*/ 397225 w 427469"/>
              <a:gd name="connsiteY1" fmla="*/ 66598 h 437529"/>
              <a:gd name="connsiteX2" fmla="*/ 369797 w 427469"/>
              <a:gd name="connsiteY2" fmla="*/ 418429 h 437529"/>
              <a:gd name="connsiteX3" fmla="*/ 130241 w 427469"/>
              <a:gd name="connsiteY3" fmla="*/ 366878 h 437529"/>
              <a:gd name="connsiteX4" fmla="*/ 129939 w 427469"/>
              <a:gd name="connsiteY4" fmla="*/ 165072 h 437529"/>
              <a:gd name="connsiteX5" fmla="*/ 214345 w 427469"/>
              <a:gd name="connsiteY5" fmla="*/ 122868 h 43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69" h="437529">
                <a:moveTo>
                  <a:pt x="0" y="235939"/>
                </a:moveTo>
                <a:cubicBezTo>
                  <a:pt x="177343" y="-137018"/>
                  <a:pt x="335592" y="36183"/>
                  <a:pt x="397225" y="66598"/>
                </a:cubicBezTo>
                <a:cubicBezTo>
                  <a:pt x="458858" y="97013"/>
                  <a:pt x="414294" y="368382"/>
                  <a:pt x="369797" y="418429"/>
                </a:cubicBezTo>
                <a:cubicBezTo>
                  <a:pt x="325300" y="468476"/>
                  <a:pt x="170217" y="409104"/>
                  <a:pt x="130241" y="366878"/>
                </a:cubicBezTo>
                <a:cubicBezTo>
                  <a:pt x="90265" y="324652"/>
                  <a:pt x="115922" y="205740"/>
                  <a:pt x="129939" y="165072"/>
                </a:cubicBezTo>
                <a:cubicBezTo>
                  <a:pt x="143956" y="124404"/>
                  <a:pt x="185037" y="113490"/>
                  <a:pt x="214345" y="12286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CBC3B7-3F0D-4302-8977-91E23B7A0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4892" y="4836163"/>
            <a:ext cx="1667108" cy="201005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E330BDE-325C-47EA-A804-F223297AF58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Scegliere</a:t>
            </a:r>
            <a:r>
              <a:rPr lang="it-IT" baseline="0" dirty="0"/>
              <a:t> il pagamento da effettuare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405B7D2-B661-4321-9B4B-850E55BD71AE}"/>
              </a:ext>
            </a:extLst>
          </p:cNvPr>
          <p:cNvSpPr/>
          <p:nvPr/>
        </p:nvSpPr>
        <p:spPr>
          <a:xfrm>
            <a:off x="6708256" y="6020456"/>
            <a:ext cx="1840929" cy="47521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EE8471E-E7ED-4E15-AB4B-7EAC3AE5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" y="1667736"/>
            <a:ext cx="11902699" cy="24607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7274B35-9AF3-4B6B-8A29-67DC13C6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4" y="4147828"/>
            <a:ext cx="11902699" cy="1376671"/>
          </a:xfrm>
          <a:prstGeom prst="rect">
            <a:avLst/>
          </a:prstGeom>
        </p:spPr>
      </p:pic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EA32506B-8E05-4D43-A775-7D5CB2DC7C9A}"/>
              </a:ext>
            </a:extLst>
          </p:cNvPr>
          <p:cNvSpPr/>
          <p:nvPr/>
        </p:nvSpPr>
        <p:spPr>
          <a:xfrm rot="4588405">
            <a:off x="11468136" y="4234542"/>
            <a:ext cx="479383" cy="336498"/>
          </a:xfrm>
          <a:custGeom>
            <a:avLst/>
            <a:gdLst>
              <a:gd name="connsiteX0" fmla="*/ 0 w 609052"/>
              <a:gd name="connsiteY0" fmla="*/ 25238 h 624556"/>
              <a:gd name="connsiteX1" fmla="*/ 520505 w 609052"/>
              <a:gd name="connsiteY1" fmla="*/ 67441 h 624556"/>
              <a:gd name="connsiteX2" fmla="*/ 576776 w 609052"/>
              <a:gd name="connsiteY2" fmla="*/ 602013 h 624556"/>
              <a:gd name="connsiteX3" fmla="*/ 182880 w 609052"/>
              <a:gd name="connsiteY3" fmla="*/ 489471 h 624556"/>
              <a:gd name="connsiteX4" fmla="*/ 253219 w 609052"/>
              <a:gd name="connsiteY4" fmla="*/ 165915 h 624556"/>
              <a:gd name="connsiteX5" fmla="*/ 337625 w 609052"/>
              <a:gd name="connsiteY5" fmla="*/ 123711 h 624556"/>
              <a:gd name="connsiteX0" fmla="*/ 0 w 609052"/>
              <a:gd name="connsiteY0" fmla="*/ 102727 h 702045"/>
              <a:gd name="connsiteX1" fmla="*/ 520505 w 609052"/>
              <a:gd name="connsiteY1" fmla="*/ 144930 h 702045"/>
              <a:gd name="connsiteX2" fmla="*/ 576776 w 609052"/>
              <a:gd name="connsiteY2" fmla="*/ 679502 h 702045"/>
              <a:gd name="connsiteX3" fmla="*/ 182880 w 609052"/>
              <a:gd name="connsiteY3" fmla="*/ 566960 h 702045"/>
              <a:gd name="connsiteX4" fmla="*/ 253219 w 609052"/>
              <a:gd name="connsiteY4" fmla="*/ 243404 h 702045"/>
              <a:gd name="connsiteX5" fmla="*/ 337625 w 609052"/>
              <a:gd name="connsiteY5" fmla="*/ 201200 h 702045"/>
              <a:gd name="connsiteX0" fmla="*/ 0 w 480714"/>
              <a:gd name="connsiteY0" fmla="*/ 198611 h 586385"/>
              <a:gd name="connsiteX1" fmla="*/ 397225 w 480714"/>
              <a:gd name="connsiteY1" fmla="*/ 29270 h 586385"/>
              <a:gd name="connsiteX2" fmla="*/ 453496 w 480714"/>
              <a:gd name="connsiteY2" fmla="*/ 563842 h 586385"/>
              <a:gd name="connsiteX3" fmla="*/ 59600 w 480714"/>
              <a:gd name="connsiteY3" fmla="*/ 451300 h 586385"/>
              <a:gd name="connsiteX4" fmla="*/ 129939 w 480714"/>
              <a:gd name="connsiteY4" fmla="*/ 127744 h 586385"/>
              <a:gd name="connsiteX5" fmla="*/ 214345 w 480714"/>
              <a:gd name="connsiteY5" fmla="*/ 85540 h 586385"/>
              <a:gd name="connsiteX0" fmla="*/ 0 w 480713"/>
              <a:gd name="connsiteY0" fmla="*/ 247510 h 635284"/>
              <a:gd name="connsiteX1" fmla="*/ 397225 w 480713"/>
              <a:gd name="connsiteY1" fmla="*/ 78169 h 635284"/>
              <a:gd name="connsiteX2" fmla="*/ 453496 w 480713"/>
              <a:gd name="connsiteY2" fmla="*/ 612741 h 635284"/>
              <a:gd name="connsiteX3" fmla="*/ 59600 w 480713"/>
              <a:gd name="connsiteY3" fmla="*/ 500199 h 635284"/>
              <a:gd name="connsiteX4" fmla="*/ 129939 w 480713"/>
              <a:gd name="connsiteY4" fmla="*/ 176643 h 635284"/>
              <a:gd name="connsiteX5" fmla="*/ 214345 w 480713"/>
              <a:gd name="connsiteY5" fmla="*/ 134439 h 635284"/>
              <a:gd name="connsiteX0" fmla="*/ 0 w 461846"/>
              <a:gd name="connsiteY0" fmla="*/ 241400 h 551749"/>
              <a:gd name="connsiteX1" fmla="*/ 397225 w 461846"/>
              <a:gd name="connsiteY1" fmla="*/ 72059 h 551749"/>
              <a:gd name="connsiteX2" fmla="*/ 427717 w 461846"/>
              <a:gd name="connsiteY2" fmla="*/ 510922 h 551749"/>
              <a:gd name="connsiteX3" fmla="*/ 59600 w 461846"/>
              <a:gd name="connsiteY3" fmla="*/ 494089 h 551749"/>
              <a:gd name="connsiteX4" fmla="*/ 129939 w 461846"/>
              <a:gd name="connsiteY4" fmla="*/ 170533 h 551749"/>
              <a:gd name="connsiteX5" fmla="*/ 214345 w 461846"/>
              <a:gd name="connsiteY5" fmla="*/ 128329 h 551749"/>
              <a:gd name="connsiteX0" fmla="*/ 0 w 430474"/>
              <a:gd name="connsiteY0" fmla="*/ 235939 h 505502"/>
              <a:gd name="connsiteX1" fmla="*/ 397225 w 430474"/>
              <a:gd name="connsiteY1" fmla="*/ 66598 h 505502"/>
              <a:gd name="connsiteX2" fmla="*/ 369797 w 430474"/>
              <a:gd name="connsiteY2" fmla="*/ 418429 h 505502"/>
              <a:gd name="connsiteX3" fmla="*/ 59600 w 430474"/>
              <a:gd name="connsiteY3" fmla="*/ 488628 h 505502"/>
              <a:gd name="connsiteX4" fmla="*/ 129939 w 430474"/>
              <a:gd name="connsiteY4" fmla="*/ 165072 h 505502"/>
              <a:gd name="connsiteX5" fmla="*/ 214345 w 430474"/>
              <a:gd name="connsiteY5" fmla="*/ 122868 h 505502"/>
              <a:gd name="connsiteX0" fmla="*/ 0 w 427469"/>
              <a:gd name="connsiteY0" fmla="*/ 235939 h 437529"/>
              <a:gd name="connsiteX1" fmla="*/ 397225 w 427469"/>
              <a:gd name="connsiteY1" fmla="*/ 66598 h 437529"/>
              <a:gd name="connsiteX2" fmla="*/ 369797 w 427469"/>
              <a:gd name="connsiteY2" fmla="*/ 418429 h 437529"/>
              <a:gd name="connsiteX3" fmla="*/ 130241 w 427469"/>
              <a:gd name="connsiteY3" fmla="*/ 366878 h 437529"/>
              <a:gd name="connsiteX4" fmla="*/ 129939 w 427469"/>
              <a:gd name="connsiteY4" fmla="*/ 165072 h 437529"/>
              <a:gd name="connsiteX5" fmla="*/ 214345 w 427469"/>
              <a:gd name="connsiteY5" fmla="*/ 122868 h 43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69" h="437529">
                <a:moveTo>
                  <a:pt x="0" y="235939"/>
                </a:moveTo>
                <a:cubicBezTo>
                  <a:pt x="177343" y="-137018"/>
                  <a:pt x="335592" y="36183"/>
                  <a:pt x="397225" y="66598"/>
                </a:cubicBezTo>
                <a:cubicBezTo>
                  <a:pt x="458858" y="97013"/>
                  <a:pt x="414294" y="368382"/>
                  <a:pt x="369797" y="418429"/>
                </a:cubicBezTo>
                <a:cubicBezTo>
                  <a:pt x="325300" y="468476"/>
                  <a:pt x="170217" y="409104"/>
                  <a:pt x="130241" y="366878"/>
                </a:cubicBezTo>
                <a:cubicBezTo>
                  <a:pt x="90265" y="324652"/>
                  <a:pt x="115922" y="205740"/>
                  <a:pt x="129939" y="165072"/>
                </a:cubicBezTo>
                <a:cubicBezTo>
                  <a:pt x="143956" y="124404"/>
                  <a:pt x="185037" y="113490"/>
                  <a:pt x="214345" y="12286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330BDE-325C-47EA-A804-F223297AF58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Scegliere</a:t>
            </a:r>
            <a:r>
              <a:rPr lang="it-IT" baseline="0" dirty="0"/>
              <a:t> il pagamento da effettuare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29CB350-A964-4509-B3A1-5A299D36767D}"/>
              </a:ext>
            </a:extLst>
          </p:cNvPr>
          <p:cNvSpPr txBox="1"/>
          <p:nvPr/>
        </p:nvSpPr>
        <p:spPr>
          <a:xfrm>
            <a:off x="8403684" y="6098990"/>
            <a:ext cx="1505244" cy="369332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Conferma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865EA0-7298-4F85-8933-418066AE9A5E}"/>
              </a:ext>
            </a:extLst>
          </p:cNvPr>
          <p:cNvSpPr txBox="1"/>
          <p:nvPr/>
        </p:nvSpPr>
        <p:spPr>
          <a:xfrm>
            <a:off x="2357683" y="6099082"/>
            <a:ext cx="201524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&lt; Torna Indietro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C7DC350-A6AB-431C-83D5-19D8373D82AC}"/>
              </a:ext>
            </a:extLst>
          </p:cNvPr>
          <p:cNvSpPr/>
          <p:nvPr/>
        </p:nvSpPr>
        <p:spPr>
          <a:xfrm>
            <a:off x="8376957" y="6089262"/>
            <a:ext cx="1531971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9" y="5841076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2E244-E2C2-4729-803A-D645F38EE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Il sistema di pagamento elettronico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4FD257-A46D-45F5-B337-2864A9E46B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199" y="1616777"/>
            <a:ext cx="9939728" cy="456018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Il comune di San Giovanni Valdarno, in ottemperanza al D.L. 90/2014 sulla semplificazione e trasparenza della Pubblica Amministrazione, ha adeguato il suo sistema di pagamenti aderendo </a:t>
            </a:r>
            <a:r>
              <a:rPr lang="it-IT" b="1" dirty="0">
                <a:solidFill>
                  <a:srgbClr val="0070C0"/>
                </a:solidFill>
              </a:rPr>
              <a:t>al nodo nazionale dei pagamenti </a:t>
            </a:r>
            <a:r>
              <a:rPr lang="it-IT" dirty="0"/>
              <a:t>denominato </a:t>
            </a:r>
            <a:r>
              <a:rPr lang="it-IT" b="1" dirty="0" err="1">
                <a:solidFill>
                  <a:srgbClr val="0070C0"/>
                </a:solidFill>
              </a:rPr>
              <a:t>PagoPA</a:t>
            </a:r>
            <a:r>
              <a:rPr lang="it-IT" b="1" dirty="0"/>
              <a:t>.</a:t>
            </a:r>
          </a:p>
          <a:p>
            <a:pPr algn="just"/>
            <a:r>
              <a:rPr lang="it-IT" b="1" dirty="0" err="1">
                <a:solidFill>
                  <a:srgbClr val="0070C0"/>
                </a:solidFill>
              </a:rPr>
              <a:t>PagoPa</a:t>
            </a:r>
            <a:r>
              <a:rPr lang="it-IT" dirty="0"/>
              <a:t> </a:t>
            </a:r>
            <a:r>
              <a:rPr lang="it-IT" dirty="0" err="1"/>
              <a:t>é</a:t>
            </a:r>
            <a:r>
              <a:rPr lang="it-IT" dirty="0"/>
              <a:t> un sistema di pagamenti elettronici realizzato per rendere più semplice, sicuro e trasparente qualsiasi pagamento verso la Pubblica Amministrazione.</a:t>
            </a:r>
          </a:p>
          <a:p>
            <a:r>
              <a:rPr lang="it-IT" b="1" dirty="0" err="1">
                <a:solidFill>
                  <a:srgbClr val="0070C0"/>
                </a:solidFill>
              </a:rPr>
              <a:t>PagoPa</a:t>
            </a:r>
            <a:r>
              <a:rPr lang="it-IT" dirty="0"/>
              <a:t>  è una piattaforma tecnologica che assicura </a:t>
            </a:r>
            <a:r>
              <a:rPr lang="it-IT" dirty="0">
                <a:solidFill>
                  <a:srgbClr val="0070C0"/>
                </a:solidFill>
              </a:rPr>
              <a:t>l’interoperabilità </a:t>
            </a:r>
            <a:r>
              <a:rPr lang="it-IT" dirty="0"/>
              <a:t>tra </a:t>
            </a:r>
            <a:r>
              <a:rPr lang="it-IT" b="1" dirty="0">
                <a:solidFill>
                  <a:srgbClr val="0070C0"/>
                </a:solidFill>
              </a:rPr>
              <a:t>Pubbliche Amministrazioni </a:t>
            </a:r>
            <a:r>
              <a:rPr lang="it-IT" dirty="0"/>
              <a:t>e </a:t>
            </a:r>
            <a:r>
              <a:rPr lang="it-IT" b="1" dirty="0">
                <a:solidFill>
                  <a:srgbClr val="0070C0"/>
                </a:solidFill>
              </a:rPr>
              <a:t>Prestatori di Servizi di Pagamento</a:t>
            </a:r>
            <a:r>
              <a:rPr lang="it-IT" dirty="0"/>
              <a:t> (PSP), come ad esempio gli istituti bancari. </a:t>
            </a:r>
          </a:p>
          <a:p>
            <a:r>
              <a:rPr lang="it-IT" dirty="0"/>
              <a:t>Per saperne di più: </a:t>
            </a:r>
            <a:r>
              <a:rPr lang="it-IT" b="1" u="sng" dirty="0">
                <a:hlinkClick r:id="rId2"/>
              </a:rPr>
              <a:t>https://www.pagopa.gov.it/</a:t>
            </a:r>
            <a:endParaRPr lang="it-IT" dirty="0"/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F4B8C8-3B60-4BB9-AA7F-89DC8734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94" y="1823217"/>
            <a:ext cx="4974611" cy="454658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5EE7AD-759D-4C4D-9583-BF4545082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085" y="188913"/>
            <a:ext cx="9834716" cy="1325563"/>
          </a:xfrm>
        </p:spPr>
        <p:txBody>
          <a:bodyPr/>
          <a:lstStyle/>
          <a:p>
            <a:r>
              <a:rPr lang="it-IT" sz="2000" dirty="0"/>
              <a:t>Pagamento On Line – Tramite </a:t>
            </a:r>
            <a:r>
              <a:rPr lang="it-IT" sz="2000" dirty="0" err="1"/>
              <a:t>PagoPA</a:t>
            </a:r>
            <a:br>
              <a:rPr lang="it-IT" dirty="0"/>
            </a:br>
            <a:r>
              <a:rPr lang="it-IT" dirty="0"/>
              <a:t>          Scegliere il metodo di</a:t>
            </a:r>
            <a:r>
              <a:rPr lang="it-IT" baseline="0" dirty="0"/>
              <a:t> pagamento</a:t>
            </a:r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8F2502D-467F-4B67-9072-52BFB1FB3AA0}"/>
              </a:ext>
            </a:extLst>
          </p:cNvPr>
          <p:cNvSpPr/>
          <p:nvPr/>
        </p:nvSpPr>
        <p:spPr>
          <a:xfrm>
            <a:off x="4105073" y="5642043"/>
            <a:ext cx="4105072" cy="52529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8A41D3-E9A6-4A51-BF94-D4ECFD469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524" y="1973527"/>
            <a:ext cx="5597648" cy="343013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04C8542-96BC-4C41-8342-EA1129DFB3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Inserimento Indirizzo email (o codice SPID)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5A7DFC4-97BD-46FD-88F3-8134561710AD}"/>
              </a:ext>
            </a:extLst>
          </p:cNvPr>
          <p:cNvSpPr/>
          <p:nvPr/>
        </p:nvSpPr>
        <p:spPr>
          <a:xfrm>
            <a:off x="3540868" y="4247925"/>
            <a:ext cx="4474723" cy="59587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9145B5-0611-4E6C-9C2F-345C3148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57" y="1514476"/>
            <a:ext cx="4885486" cy="466498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D6697FF-748E-4A87-B101-035AE379F78B}"/>
              </a:ext>
            </a:extLst>
          </p:cNvPr>
          <p:cNvSpPr/>
          <p:nvPr/>
        </p:nvSpPr>
        <p:spPr>
          <a:xfrm rot="4588405">
            <a:off x="4067545" y="5003608"/>
            <a:ext cx="408784" cy="367635"/>
          </a:xfrm>
          <a:custGeom>
            <a:avLst/>
            <a:gdLst>
              <a:gd name="connsiteX0" fmla="*/ 0 w 609052"/>
              <a:gd name="connsiteY0" fmla="*/ 25238 h 624556"/>
              <a:gd name="connsiteX1" fmla="*/ 520505 w 609052"/>
              <a:gd name="connsiteY1" fmla="*/ 67441 h 624556"/>
              <a:gd name="connsiteX2" fmla="*/ 576776 w 609052"/>
              <a:gd name="connsiteY2" fmla="*/ 602013 h 624556"/>
              <a:gd name="connsiteX3" fmla="*/ 182880 w 609052"/>
              <a:gd name="connsiteY3" fmla="*/ 489471 h 624556"/>
              <a:gd name="connsiteX4" fmla="*/ 253219 w 609052"/>
              <a:gd name="connsiteY4" fmla="*/ 165915 h 624556"/>
              <a:gd name="connsiteX5" fmla="*/ 337625 w 609052"/>
              <a:gd name="connsiteY5" fmla="*/ 123711 h 624556"/>
              <a:gd name="connsiteX0" fmla="*/ 0 w 609052"/>
              <a:gd name="connsiteY0" fmla="*/ 102727 h 702045"/>
              <a:gd name="connsiteX1" fmla="*/ 520505 w 609052"/>
              <a:gd name="connsiteY1" fmla="*/ 144930 h 702045"/>
              <a:gd name="connsiteX2" fmla="*/ 576776 w 609052"/>
              <a:gd name="connsiteY2" fmla="*/ 679502 h 702045"/>
              <a:gd name="connsiteX3" fmla="*/ 182880 w 609052"/>
              <a:gd name="connsiteY3" fmla="*/ 566960 h 702045"/>
              <a:gd name="connsiteX4" fmla="*/ 253219 w 609052"/>
              <a:gd name="connsiteY4" fmla="*/ 243404 h 702045"/>
              <a:gd name="connsiteX5" fmla="*/ 337625 w 609052"/>
              <a:gd name="connsiteY5" fmla="*/ 201200 h 702045"/>
              <a:gd name="connsiteX0" fmla="*/ 0 w 480714"/>
              <a:gd name="connsiteY0" fmla="*/ 198611 h 586385"/>
              <a:gd name="connsiteX1" fmla="*/ 397225 w 480714"/>
              <a:gd name="connsiteY1" fmla="*/ 29270 h 586385"/>
              <a:gd name="connsiteX2" fmla="*/ 453496 w 480714"/>
              <a:gd name="connsiteY2" fmla="*/ 563842 h 586385"/>
              <a:gd name="connsiteX3" fmla="*/ 59600 w 480714"/>
              <a:gd name="connsiteY3" fmla="*/ 451300 h 586385"/>
              <a:gd name="connsiteX4" fmla="*/ 129939 w 480714"/>
              <a:gd name="connsiteY4" fmla="*/ 127744 h 586385"/>
              <a:gd name="connsiteX5" fmla="*/ 214345 w 480714"/>
              <a:gd name="connsiteY5" fmla="*/ 85540 h 586385"/>
              <a:gd name="connsiteX0" fmla="*/ 0 w 480713"/>
              <a:gd name="connsiteY0" fmla="*/ 247510 h 635284"/>
              <a:gd name="connsiteX1" fmla="*/ 397225 w 480713"/>
              <a:gd name="connsiteY1" fmla="*/ 78169 h 635284"/>
              <a:gd name="connsiteX2" fmla="*/ 453496 w 480713"/>
              <a:gd name="connsiteY2" fmla="*/ 612741 h 635284"/>
              <a:gd name="connsiteX3" fmla="*/ 59600 w 480713"/>
              <a:gd name="connsiteY3" fmla="*/ 500199 h 635284"/>
              <a:gd name="connsiteX4" fmla="*/ 129939 w 480713"/>
              <a:gd name="connsiteY4" fmla="*/ 176643 h 635284"/>
              <a:gd name="connsiteX5" fmla="*/ 214345 w 480713"/>
              <a:gd name="connsiteY5" fmla="*/ 134439 h 635284"/>
              <a:gd name="connsiteX0" fmla="*/ 0 w 461846"/>
              <a:gd name="connsiteY0" fmla="*/ 241400 h 551749"/>
              <a:gd name="connsiteX1" fmla="*/ 397225 w 461846"/>
              <a:gd name="connsiteY1" fmla="*/ 72059 h 551749"/>
              <a:gd name="connsiteX2" fmla="*/ 427717 w 461846"/>
              <a:gd name="connsiteY2" fmla="*/ 510922 h 551749"/>
              <a:gd name="connsiteX3" fmla="*/ 59600 w 461846"/>
              <a:gd name="connsiteY3" fmla="*/ 494089 h 551749"/>
              <a:gd name="connsiteX4" fmla="*/ 129939 w 461846"/>
              <a:gd name="connsiteY4" fmla="*/ 170533 h 551749"/>
              <a:gd name="connsiteX5" fmla="*/ 214345 w 461846"/>
              <a:gd name="connsiteY5" fmla="*/ 128329 h 551749"/>
              <a:gd name="connsiteX0" fmla="*/ 0 w 430474"/>
              <a:gd name="connsiteY0" fmla="*/ 235939 h 505502"/>
              <a:gd name="connsiteX1" fmla="*/ 397225 w 430474"/>
              <a:gd name="connsiteY1" fmla="*/ 66598 h 505502"/>
              <a:gd name="connsiteX2" fmla="*/ 369797 w 430474"/>
              <a:gd name="connsiteY2" fmla="*/ 418429 h 505502"/>
              <a:gd name="connsiteX3" fmla="*/ 59600 w 430474"/>
              <a:gd name="connsiteY3" fmla="*/ 488628 h 505502"/>
              <a:gd name="connsiteX4" fmla="*/ 129939 w 430474"/>
              <a:gd name="connsiteY4" fmla="*/ 165072 h 505502"/>
              <a:gd name="connsiteX5" fmla="*/ 214345 w 430474"/>
              <a:gd name="connsiteY5" fmla="*/ 122868 h 505502"/>
              <a:gd name="connsiteX0" fmla="*/ 0 w 427469"/>
              <a:gd name="connsiteY0" fmla="*/ 235939 h 437529"/>
              <a:gd name="connsiteX1" fmla="*/ 397225 w 427469"/>
              <a:gd name="connsiteY1" fmla="*/ 66598 h 437529"/>
              <a:gd name="connsiteX2" fmla="*/ 369797 w 427469"/>
              <a:gd name="connsiteY2" fmla="*/ 418429 h 437529"/>
              <a:gd name="connsiteX3" fmla="*/ 130241 w 427469"/>
              <a:gd name="connsiteY3" fmla="*/ 366878 h 437529"/>
              <a:gd name="connsiteX4" fmla="*/ 129939 w 427469"/>
              <a:gd name="connsiteY4" fmla="*/ 165072 h 437529"/>
              <a:gd name="connsiteX5" fmla="*/ 214345 w 427469"/>
              <a:gd name="connsiteY5" fmla="*/ 122868 h 43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469" h="437529">
                <a:moveTo>
                  <a:pt x="0" y="235939"/>
                </a:moveTo>
                <a:cubicBezTo>
                  <a:pt x="177343" y="-137018"/>
                  <a:pt x="335592" y="36183"/>
                  <a:pt x="397225" y="66598"/>
                </a:cubicBezTo>
                <a:cubicBezTo>
                  <a:pt x="458858" y="97013"/>
                  <a:pt x="414294" y="368382"/>
                  <a:pt x="369797" y="418429"/>
                </a:cubicBezTo>
                <a:cubicBezTo>
                  <a:pt x="325300" y="468476"/>
                  <a:pt x="170217" y="409104"/>
                  <a:pt x="130241" y="366878"/>
                </a:cubicBezTo>
                <a:cubicBezTo>
                  <a:pt x="90265" y="324652"/>
                  <a:pt x="115922" y="205740"/>
                  <a:pt x="129939" y="165072"/>
                </a:cubicBezTo>
                <a:cubicBezTo>
                  <a:pt x="143956" y="124404"/>
                  <a:pt x="185037" y="113490"/>
                  <a:pt x="214345" y="122868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4C166C8-337A-4DCC-9714-988C72E511F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Informativa sulla privacy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84F694B-5B22-4C5F-A44C-BEAD5DE7243E}"/>
              </a:ext>
            </a:extLst>
          </p:cNvPr>
          <p:cNvSpPr/>
          <p:nvPr/>
        </p:nvSpPr>
        <p:spPr>
          <a:xfrm>
            <a:off x="4182894" y="5509339"/>
            <a:ext cx="3988340" cy="4834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B88732BD-1F4B-4F0D-8B32-92362516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54" y="1514476"/>
            <a:ext cx="5468243" cy="480828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8288AFA-D8AD-4F8D-A5BC-61573BADD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Scegliere</a:t>
            </a:r>
            <a:r>
              <a:rPr lang="it-IT" baseline="0" dirty="0"/>
              <a:t> il metodo di pagamento</a:t>
            </a:r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1A8EEFB-CC52-4E45-8537-30752F2A77E8}"/>
              </a:ext>
            </a:extLst>
          </p:cNvPr>
          <p:cNvSpPr/>
          <p:nvPr/>
        </p:nvSpPr>
        <p:spPr>
          <a:xfrm>
            <a:off x="2664454" y="1514477"/>
            <a:ext cx="5468242" cy="1073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5F42C5EF-3CA1-4D83-9162-4C1D9B6C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115" y="1514476"/>
            <a:ext cx="4532923" cy="440990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FC001CB-B9CE-4A91-BDEB-66320AAF60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/>
              <a:t>Inserimento dati carta di credito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283" y="2019729"/>
            <a:ext cx="5530584" cy="3440925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0F1F00FE-27CB-4B47-BDBA-49DB75BA5B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457" y="519652"/>
            <a:ext cx="9291085" cy="1325563"/>
          </a:xfrm>
        </p:spPr>
        <p:txBody>
          <a:bodyPr/>
          <a:lstStyle/>
          <a:p>
            <a:pPr algn="ctr" rtl="0" eaLnBrk="1" latinLnBrk="0" hangingPunct="1"/>
            <a:r>
              <a:rPr lang="it-IT" sz="4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Comune di San Giovanni Valdarno</a:t>
            </a:r>
            <a:br>
              <a:rPr lang="it-IT" sz="4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8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Provincia di Arezzo</a:t>
            </a:r>
            <a:endParaRPr lang="it-IT" dirty="0">
              <a:effectLst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4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4" y="2536395"/>
            <a:ext cx="2486025" cy="14192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130" y="2517435"/>
            <a:ext cx="6385811" cy="4220188"/>
          </a:xfrm>
          <a:prstGeom prst="rect">
            <a:avLst/>
          </a:prstGeom>
        </p:spPr>
      </p:pic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14FD257-A46D-45F5-B337-2864A9E46B6E}"/>
              </a:ext>
            </a:extLst>
          </p:cNvPr>
          <p:cNvSpPr txBox="1">
            <a:spLocks/>
          </p:cNvSpPr>
          <p:nvPr/>
        </p:nvSpPr>
        <p:spPr>
          <a:xfrm>
            <a:off x="1379015" y="674103"/>
            <a:ext cx="9154538" cy="19187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 err="1">
                <a:solidFill>
                  <a:srgbClr val="0070C0"/>
                </a:solidFill>
              </a:rPr>
              <a:t>PagoPa</a:t>
            </a:r>
            <a:r>
              <a:rPr lang="it-IT" dirty="0"/>
              <a:t> si aggiunge al sistema di pagamenti elettronici già attivo da tempo per il servizio di </a:t>
            </a:r>
            <a:r>
              <a:rPr lang="it-IT" b="1" dirty="0">
                <a:solidFill>
                  <a:srgbClr val="0070C0"/>
                </a:solidFill>
              </a:rPr>
              <a:t>mensa scolastica.</a:t>
            </a:r>
          </a:p>
          <a:p>
            <a:pPr algn="just"/>
            <a:r>
              <a:rPr lang="it-IT" dirty="0"/>
              <a:t>Per consentire ai cittadini di pagare on line, in ogni momento, senza recarsi necessariamente presso il </a:t>
            </a:r>
            <a:r>
              <a:rPr lang="it-IT" b="1" dirty="0">
                <a:solidFill>
                  <a:srgbClr val="0070C0"/>
                </a:solidFill>
              </a:rPr>
              <a:t>Punto Amico </a:t>
            </a:r>
          </a:p>
          <a:p>
            <a:pPr algn="just"/>
            <a:r>
              <a:rPr lang="it-IT" dirty="0"/>
              <a:t>riducendo così i tuoi tempi di attesa e migliorando il lavoro degli uffici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262E244-E2C2-4729-803A-D645F38EE656}"/>
              </a:ext>
            </a:extLst>
          </p:cNvPr>
          <p:cNvSpPr txBox="1">
            <a:spLocks/>
          </p:cNvSpPr>
          <p:nvPr/>
        </p:nvSpPr>
        <p:spPr>
          <a:xfrm>
            <a:off x="3168863" y="-170905"/>
            <a:ext cx="9291085" cy="1070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Perché </a:t>
            </a:r>
            <a:r>
              <a:rPr lang="it-IT" b="1" dirty="0" err="1"/>
              <a:t>PagoPa</a:t>
            </a:r>
            <a:r>
              <a:rPr lang="it-IT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336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6256C-FF17-4EE8-912C-561146589B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8138" y="143942"/>
            <a:ext cx="9291085" cy="132556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+mn-lt"/>
              </a:rPr>
              <a:t>Al momento </a:t>
            </a:r>
            <a:r>
              <a:rPr lang="it-IT" sz="2800" b="1" dirty="0" err="1">
                <a:latin typeface="+mn-lt"/>
              </a:rPr>
              <a:t>PagoPa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è attivo per i Pagamenti volontari: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4A59AF3-F52B-4865-AF91-2407A70A4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93491"/>
              </p:ext>
            </p:extLst>
          </p:nvPr>
        </p:nvGraphicFramePr>
        <p:xfrm>
          <a:off x="3187100" y="1168301"/>
          <a:ext cx="5427407" cy="543824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427407">
                  <a:extLst>
                    <a:ext uri="{9D8B030D-6E8A-4147-A177-3AD203B41FA5}">
                      <a16:colId xmlns:a16="http://schemas.microsoft.com/office/drawing/2014/main" val="3747733680"/>
                    </a:ext>
                  </a:extLst>
                </a:gridCol>
              </a:tblGrid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ZTL Park - Parcheggi Abbonamenti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478351591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ZTL - Permessi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33391126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SUAP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548474988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Trasporto Scolastico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568801942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Mensa scolastica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29992226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Asilo Nido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886811942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Sanzioni Codice Della Strada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213472362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Sanzioni amministrative edilizia/urbanistica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103918541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Oneri di urbanizzazione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62836196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Imposta di pubblicità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067968120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Diritti segreteria presentazione nuova Pratica Edilizia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472675404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Diritti segreteria e diritti tecnici Pratiche Edilizie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775274766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pubbliche affissioni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861747482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Carta di identità  elettronica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932926878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Costo di Costruzione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07784846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(esercizi commerciali)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238279467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Passi Carrabili anni arretrati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793728928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Passi Carrabili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552381208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Cantieri Edili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45494172"/>
                  </a:ext>
                </a:extLst>
              </a:tr>
              <a:tr h="2719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Concessioni Cimiteriali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403701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6256C-FF17-4EE8-912C-561146589B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8659" y="293379"/>
            <a:ext cx="9291085" cy="132556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+mn-lt"/>
              </a:rPr>
              <a:t>Progressivamente saranno effettuati i collegamenti con le banche dati dei servizi consentendo </a:t>
            </a:r>
            <a:r>
              <a:rPr lang="it-IT" sz="2800" b="1" dirty="0">
                <a:latin typeface="+mn-lt"/>
              </a:rPr>
              <a:t>pagamenti guidati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4A59AF3-F52B-4865-AF91-2407A70A4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67408"/>
              </p:ext>
            </p:extLst>
          </p:nvPr>
        </p:nvGraphicFramePr>
        <p:xfrm>
          <a:off x="3217081" y="1618942"/>
          <a:ext cx="5237372" cy="510752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237372">
                  <a:extLst>
                    <a:ext uri="{9D8B030D-6E8A-4147-A177-3AD203B41FA5}">
                      <a16:colId xmlns:a16="http://schemas.microsoft.com/office/drawing/2014/main" val="3747733680"/>
                    </a:ext>
                  </a:extLst>
                </a:gridCol>
              </a:tblGrid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ZTL Park - Parcheggi Abbonamenti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478351591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ZTL - Permessi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33391126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SUAP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548474988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Trasporto Scolastico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568801942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Mensa scolastica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29992226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Servizio Asilo Nido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886811942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Sanzioni Codice Della Strada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213472362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Sanzioni amministrative edilizia/urbanistica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103918541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Oneri di urbanizzazione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62836196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Imposta di pubblicità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067968120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segreteria presentazione nuova Pratica Edilizia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472675404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segreteria e diritti tecnici Pratiche Edilizie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775274766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pubbliche affissioni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861747482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Diritti Carta di identità  elettronica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932926878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Costo di Costruzione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07784846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(esercizi commerciali)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238279467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Passi Carrabili anni arretrati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793728928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Passi Carrabili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552381208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Cosap</a:t>
                      </a:r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 - Cantieri Edili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45494172"/>
                  </a:ext>
                </a:extLst>
              </a:tr>
              <a:tr h="2553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Concessioni Cimiteriali</a:t>
                      </a:r>
                      <a:endParaRPr lang="it-IT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403701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3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A8B91-E6F3-4B0A-8294-70CA3F3CB4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7903" y="119921"/>
            <a:ext cx="5897062" cy="974361"/>
          </a:xfrm>
        </p:spPr>
        <p:txBody>
          <a:bodyPr/>
          <a:lstStyle/>
          <a:p>
            <a:r>
              <a:rPr lang="it-IT" dirty="0"/>
              <a:t>Vantaggi per il cittadino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57E9C2-6E7F-49C0-97A2-293AB32EEF4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28659" y="1199683"/>
            <a:ext cx="9125130" cy="5092065"/>
          </a:xfrm>
        </p:spPr>
        <p:txBody>
          <a:bodyPr>
            <a:noAutofit/>
          </a:bodyPr>
          <a:lstStyle/>
          <a:p>
            <a:pPr algn="just"/>
            <a:r>
              <a:rPr lang="it-IT" b="1" dirty="0" err="1">
                <a:solidFill>
                  <a:srgbClr val="0070C0"/>
                </a:solidFill>
              </a:rPr>
              <a:t>PagoPA</a:t>
            </a:r>
            <a:r>
              <a:rPr lang="it-IT" dirty="0"/>
              <a:t> mette a disposizione dei cittadini una pluralità di </a:t>
            </a:r>
            <a:r>
              <a:rPr lang="it-IT" dirty="0">
                <a:solidFill>
                  <a:srgbClr val="0070C0"/>
                </a:solidFill>
              </a:rPr>
              <a:t>PSP</a:t>
            </a:r>
            <a:r>
              <a:rPr lang="it-IT" dirty="0"/>
              <a:t> (Prestatori di Servizi di Pagamento, es. istituti bancari, sportelli ATM, Poste, Lottomatica, SISAL) fra i quali scegliere. </a:t>
            </a:r>
          </a:p>
          <a:p>
            <a:pPr algn="just"/>
            <a:r>
              <a:rPr lang="it-IT" dirty="0"/>
              <a:t>Il cittadino può pagare tramite il PSP che </a:t>
            </a:r>
            <a:r>
              <a:rPr lang="it-IT" dirty="0">
                <a:solidFill>
                  <a:srgbClr val="0070C0"/>
                </a:solidFill>
              </a:rPr>
              <a:t>applica le commissioni più basse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Ciascun PSP mette a disposizione degli utenti i propri circuiti di pagamento. Il </a:t>
            </a:r>
            <a:r>
              <a:rPr lang="it-IT" dirty="0">
                <a:solidFill>
                  <a:srgbClr val="0070C0"/>
                </a:solidFill>
              </a:rPr>
              <a:t>cittadino potrà scegliere il PSP che accetta il circuito di pagamento della propria carta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Stessa interfaccia grafica e stessi operatori a livello nazionale.</a:t>
            </a:r>
          </a:p>
          <a:p>
            <a:pPr algn="just"/>
            <a:r>
              <a:rPr lang="it-IT" dirty="0"/>
              <a:t>Maggiore trasparenza: la singola amministrazione non può imporre un’unica banca su cui effettuare il pagamento</a:t>
            </a:r>
            <a:r>
              <a:rPr lang="it-IT" dirty="0">
                <a:solidFill>
                  <a:srgbClr val="0070C0"/>
                </a:solidFill>
              </a:rPr>
              <a:t>; il cittadino ha la possibilità di effettuare la transazione con l’istituto di credito che preferisce</a:t>
            </a:r>
            <a:r>
              <a:rPr lang="it-IT" dirty="0"/>
              <a:t>, anche con la propria banca se ha aderito al nodo.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3"/>
          <p:cNvSpPr/>
          <p:nvPr/>
        </p:nvSpPr>
        <p:spPr>
          <a:xfrm>
            <a:off x="1588" y="235080"/>
            <a:ext cx="774000" cy="7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EE5F5D5-1290-41AE-8961-48F723AB5151}" type="slidenum">
              <a:rPr lang="it-IT" sz="1600" spc="-1">
                <a:solidFill>
                  <a:srgbClr val="FFFFFF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it-IT" sz="1600" spc="-1">
              <a:latin typeface="Arial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A65BF9-F273-4F28-9653-028317A04A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22816" y="2061102"/>
            <a:ext cx="9100279" cy="34402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 b="1" spc="-1" dirty="0" err="1">
                <a:solidFill>
                  <a:srgbClr val="0070C0"/>
                </a:solidFill>
                <a:ea typeface="Calibri"/>
              </a:rPr>
              <a:t>PagoPA</a:t>
            </a:r>
            <a:r>
              <a:rPr lang="it-IT" sz="2800" spc="-1" dirty="0">
                <a:solidFill>
                  <a:srgbClr val="000000"/>
                </a:solidFill>
                <a:ea typeface="Calibri"/>
              </a:rPr>
              <a:t> consente di </a:t>
            </a:r>
            <a:r>
              <a:rPr lang="it-IT" sz="2800" spc="-1" dirty="0">
                <a:solidFill>
                  <a:srgbClr val="0070C0"/>
                </a:solidFill>
                <a:ea typeface="Calibri"/>
              </a:rPr>
              <a:t>evitare il “pagamento doppio”.</a:t>
            </a:r>
            <a:endParaRPr lang="it-IT" sz="2800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800" spc="-1" dirty="0">
                <a:solidFill>
                  <a:srgbClr val="000000"/>
                </a:solidFill>
                <a:ea typeface="Calibri"/>
              </a:rPr>
              <a:t>Il sistema consente al cittadino:</a:t>
            </a:r>
          </a:p>
          <a:p>
            <a:pPr marL="800280" lvl="1" indent="-342360">
              <a:buBlip>
                <a:blip r:embed="rId2"/>
              </a:buBlip>
            </a:pPr>
            <a:endParaRPr lang="it-IT" sz="2400" spc="-1" dirty="0">
              <a:solidFill>
                <a:srgbClr val="000000"/>
              </a:solidFill>
              <a:ea typeface="Calibri"/>
            </a:endParaRPr>
          </a:p>
          <a:p>
            <a:pPr marL="800280" lvl="1" indent="-342360">
              <a:buBlip>
                <a:blip r:embed="rId2"/>
              </a:buBlip>
            </a:pPr>
            <a:r>
              <a:rPr lang="it-IT" sz="2400" spc="-1" dirty="0">
                <a:solidFill>
                  <a:srgbClr val="000000"/>
                </a:solidFill>
                <a:ea typeface="Calibri"/>
              </a:rPr>
              <a:t>Possibilità di cumulare più pagamenti (</a:t>
            </a:r>
            <a:r>
              <a:rPr lang="it-IT" sz="2400" spc="-1" dirty="0">
                <a:solidFill>
                  <a:srgbClr val="0070C0"/>
                </a:solidFill>
                <a:ea typeface="Calibri"/>
              </a:rPr>
              <a:t>commissione unica</a:t>
            </a:r>
            <a:r>
              <a:rPr lang="it-IT" sz="2400" spc="-1" dirty="0">
                <a:solidFill>
                  <a:srgbClr val="000000"/>
                </a:solidFill>
                <a:ea typeface="Calibri"/>
              </a:rPr>
              <a:t>)</a:t>
            </a:r>
            <a:endParaRPr lang="it-IT" sz="2400" spc="-1" dirty="0">
              <a:latin typeface="Arial"/>
            </a:endParaRPr>
          </a:p>
          <a:p>
            <a:pPr marL="800280" lvl="1" indent="-342360">
              <a:buBlip>
                <a:blip r:embed="rId2"/>
              </a:buBlip>
            </a:pPr>
            <a:r>
              <a:rPr lang="it-IT" sz="2400" spc="-1" dirty="0">
                <a:solidFill>
                  <a:srgbClr val="000000"/>
                </a:solidFill>
                <a:ea typeface="Calibri"/>
              </a:rPr>
              <a:t>Possibilità di pagare gli avvisi anche nel portale</a:t>
            </a:r>
            <a:endParaRPr lang="it-IT" sz="2400" spc="-1" dirty="0">
              <a:latin typeface="Arial"/>
            </a:endParaRPr>
          </a:p>
          <a:p>
            <a:pPr marL="800280" lvl="1" indent="-342360">
              <a:buBlip>
                <a:blip r:embed="rId2"/>
              </a:buBlip>
            </a:pPr>
            <a:r>
              <a:rPr lang="it-IT" sz="2400" spc="-1" dirty="0">
                <a:solidFill>
                  <a:srgbClr val="000000"/>
                </a:solidFill>
                <a:ea typeface="Calibri"/>
              </a:rPr>
              <a:t>Storico di tutti i pagamenti a prescindere da dove ha pagato</a:t>
            </a:r>
            <a:endParaRPr lang="it-IT" sz="2400" spc="-1" dirty="0">
              <a:latin typeface="Arial"/>
            </a:endParaRPr>
          </a:p>
          <a:p>
            <a:pPr marL="800280" lvl="1" indent="-342360">
              <a:buBlip>
                <a:blip r:embed="rId2"/>
              </a:buBlip>
            </a:pPr>
            <a:r>
              <a:rPr lang="it-IT" sz="2400" spc="-1" dirty="0">
                <a:solidFill>
                  <a:srgbClr val="000000"/>
                </a:solidFill>
                <a:ea typeface="Calibri"/>
              </a:rPr>
              <a:t>Accesso mediante autenticazione o mediante </a:t>
            </a:r>
            <a:r>
              <a:rPr lang="it-IT" sz="2400" b="1" i="1" spc="-1" dirty="0">
                <a:solidFill>
                  <a:srgbClr val="0070C0"/>
                </a:solidFill>
                <a:ea typeface="Calibri"/>
              </a:rPr>
              <a:t>SPID</a:t>
            </a:r>
            <a:endParaRPr lang="it-IT" sz="2400" spc="-1" dirty="0">
              <a:solidFill>
                <a:srgbClr val="0070C0"/>
              </a:solidFill>
              <a:latin typeface="Arial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B8A8B91-E6F3-4B0A-8294-70CA3F3CB477}"/>
              </a:ext>
            </a:extLst>
          </p:cNvPr>
          <p:cNvSpPr txBox="1">
            <a:spLocks/>
          </p:cNvSpPr>
          <p:nvPr/>
        </p:nvSpPr>
        <p:spPr>
          <a:xfrm>
            <a:off x="1867844" y="235080"/>
            <a:ext cx="5897062" cy="974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Vantaggi per il cittadino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2"/>
          <p:cNvSpPr/>
          <p:nvPr/>
        </p:nvSpPr>
        <p:spPr>
          <a:xfrm>
            <a:off x="1588" y="235080"/>
            <a:ext cx="774000" cy="7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D9F359D-F264-4C91-8AFD-171C36D23FB2}" type="slidenum">
              <a:rPr lang="it-IT" sz="1600" spc="-1">
                <a:solidFill>
                  <a:srgbClr val="FFFFFF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it-IT" sz="1600" spc="-1">
              <a:latin typeface="Arial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F784515-BCD9-4707-AFBD-7E10DDDAE92C}"/>
              </a:ext>
            </a:extLst>
          </p:cNvPr>
          <p:cNvGrpSpPr/>
          <p:nvPr/>
        </p:nvGrpSpPr>
        <p:grpSpPr>
          <a:xfrm>
            <a:off x="2097486" y="1292589"/>
            <a:ext cx="7499787" cy="4272822"/>
            <a:chOff x="776308" y="625320"/>
            <a:chExt cx="9487439" cy="5491801"/>
          </a:xfrm>
        </p:grpSpPr>
        <p:sp>
          <p:nvSpPr>
            <p:cNvPr id="159" name="CustomShape 3"/>
            <p:cNvSpPr/>
            <p:nvPr/>
          </p:nvSpPr>
          <p:spPr>
            <a:xfrm>
              <a:off x="924988" y="2915640"/>
              <a:ext cx="2696399" cy="1345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spc="-1">
                  <a:solidFill>
                    <a:srgbClr val="FFFFFF"/>
                  </a:solidFill>
                  <a:latin typeface="Calibri"/>
                  <a:ea typeface="DejaVu Sans"/>
                </a:rPr>
                <a:t>Ente</a:t>
              </a:r>
              <a:endParaRPr lang="it-IT" sz="20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000" spc="-1">
                  <a:solidFill>
                    <a:srgbClr val="FFFFFF"/>
                  </a:solidFill>
                  <a:latin typeface="Calibri"/>
                  <a:ea typeface="DejaVu Sans"/>
                </a:rPr>
                <a:t>Sistemi gestionali</a:t>
              </a:r>
              <a:endParaRPr lang="it-IT" sz="2000" spc="-1">
                <a:latin typeface="Arial"/>
              </a:endParaRPr>
            </a:p>
          </p:txBody>
        </p:sp>
        <p:sp>
          <p:nvSpPr>
            <p:cNvPr id="160" name="CustomShape 4"/>
            <p:cNvSpPr/>
            <p:nvPr/>
          </p:nvSpPr>
          <p:spPr>
            <a:xfrm>
              <a:off x="4240227" y="2696760"/>
              <a:ext cx="2696399" cy="1345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spc="-1" dirty="0">
                  <a:solidFill>
                    <a:srgbClr val="FFFFFF"/>
                  </a:solidFill>
                  <a:latin typeface="Calibri"/>
                  <a:ea typeface="DejaVu Sans"/>
                </a:rPr>
                <a:t>Portale </a:t>
              </a:r>
              <a:r>
                <a:rPr lang="it-IT" sz="2000" spc="-1" dirty="0" err="1">
                  <a:solidFill>
                    <a:srgbClr val="FFFFFF"/>
                  </a:solidFill>
                  <a:latin typeface="Calibri"/>
                  <a:ea typeface="DejaVu Sans"/>
                </a:rPr>
                <a:t>pagoPA</a:t>
              </a:r>
              <a:endParaRPr lang="it-IT" sz="20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000" spc="-1" dirty="0">
                  <a:solidFill>
                    <a:srgbClr val="FFFFFF"/>
                  </a:solidFill>
                  <a:latin typeface="Calibri"/>
                  <a:ea typeface="DejaVu Sans"/>
                </a:rPr>
                <a:t>Ente Creditore</a:t>
              </a:r>
              <a:endParaRPr lang="it-IT" sz="2000" spc="-1" dirty="0">
                <a:latin typeface="Arial"/>
              </a:endParaRPr>
            </a:p>
          </p:txBody>
        </p:sp>
        <p:sp>
          <p:nvSpPr>
            <p:cNvPr id="161" name="CustomShape 5"/>
            <p:cNvSpPr/>
            <p:nvPr/>
          </p:nvSpPr>
          <p:spPr>
            <a:xfrm>
              <a:off x="7567348" y="2696760"/>
              <a:ext cx="2694960" cy="1345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spc="-1">
                  <a:solidFill>
                    <a:srgbClr val="FFFFFF"/>
                  </a:solidFill>
                  <a:latin typeface="Calibri"/>
                  <a:ea typeface="DejaVu Sans"/>
                </a:rPr>
                <a:t>Nodo dei pagamenti</a:t>
              </a:r>
              <a:endParaRPr lang="it-IT" sz="2000" spc="-1">
                <a:latin typeface="Arial"/>
              </a:endParaRPr>
            </a:p>
          </p:txBody>
        </p:sp>
        <p:sp>
          <p:nvSpPr>
            <p:cNvPr id="162" name="CustomShape 6"/>
            <p:cNvSpPr/>
            <p:nvPr/>
          </p:nvSpPr>
          <p:spPr>
            <a:xfrm>
              <a:off x="4281628" y="625320"/>
              <a:ext cx="2696399" cy="1345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spc="-1" dirty="0">
                  <a:solidFill>
                    <a:srgbClr val="FFFFFF"/>
                  </a:solidFill>
                  <a:latin typeface="Calibri"/>
                  <a:ea typeface="DejaVu Sans"/>
                </a:rPr>
                <a:t>Cittadini </a:t>
              </a:r>
              <a:endParaRPr lang="it-IT" sz="20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000" spc="-1" dirty="0">
                  <a:solidFill>
                    <a:srgbClr val="FFFFFF"/>
                  </a:solidFill>
                  <a:latin typeface="Calibri"/>
                  <a:ea typeface="DejaVu Sans"/>
                </a:rPr>
                <a:t>Imprese </a:t>
              </a:r>
              <a:endParaRPr lang="it-IT" sz="2000" spc="-1" dirty="0">
                <a:latin typeface="Arial"/>
              </a:endParaRPr>
            </a:p>
          </p:txBody>
        </p:sp>
        <p:sp>
          <p:nvSpPr>
            <p:cNvPr id="163" name="CustomShape 7"/>
            <p:cNvSpPr/>
            <p:nvPr/>
          </p:nvSpPr>
          <p:spPr>
            <a:xfrm>
              <a:off x="7565548" y="667080"/>
              <a:ext cx="2696399" cy="1345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spc="-1">
                  <a:solidFill>
                    <a:srgbClr val="FFFFFF"/>
                  </a:solidFill>
                  <a:latin typeface="Calibri"/>
                  <a:ea typeface="DejaVu Sans"/>
                </a:rPr>
                <a:t>Prestatori Servio Pagamento (PSP)</a:t>
              </a:r>
              <a:endParaRPr lang="it-IT" sz="2000" spc="-1">
                <a:latin typeface="Arial"/>
              </a:endParaRPr>
            </a:p>
          </p:txBody>
        </p:sp>
        <p:sp>
          <p:nvSpPr>
            <p:cNvPr id="164" name="CustomShape 8"/>
            <p:cNvSpPr/>
            <p:nvPr/>
          </p:nvSpPr>
          <p:spPr>
            <a:xfrm>
              <a:off x="4286668" y="4771801"/>
              <a:ext cx="2694960" cy="13453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z="2000" spc="-1">
                  <a:solidFill>
                    <a:srgbClr val="FFFFFF"/>
                  </a:solidFill>
                  <a:latin typeface="Calibri"/>
                  <a:ea typeface="DejaVu Sans"/>
                </a:rPr>
                <a:t>Ente </a:t>
              </a:r>
              <a:endParaRPr lang="it-IT" sz="200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it-IT" sz="2000" spc="-1">
                  <a:solidFill>
                    <a:srgbClr val="FFFFFF"/>
                  </a:solidFill>
                  <a:latin typeface="Calibri"/>
                  <a:ea typeface="DejaVu Sans"/>
                </a:rPr>
                <a:t>Sistema Contabile</a:t>
              </a:r>
              <a:endParaRPr lang="it-IT" sz="2000" spc="-1">
                <a:latin typeface="Arial"/>
              </a:endParaRPr>
            </a:p>
          </p:txBody>
        </p:sp>
        <p:sp>
          <p:nvSpPr>
            <p:cNvPr id="165" name="CustomShape 9"/>
            <p:cNvSpPr/>
            <p:nvPr/>
          </p:nvSpPr>
          <p:spPr>
            <a:xfrm rot="16200000">
              <a:off x="4707507" y="2136240"/>
              <a:ext cx="431281" cy="473039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98B85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/>
          </p:style>
        </p:sp>
        <p:sp>
          <p:nvSpPr>
            <p:cNvPr id="166" name="CustomShape 10"/>
            <p:cNvSpPr/>
            <p:nvPr/>
          </p:nvSpPr>
          <p:spPr>
            <a:xfrm rot="5400000">
              <a:off x="5337147" y="2135520"/>
              <a:ext cx="431281" cy="473039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67" name="CustomShape 11"/>
            <p:cNvSpPr/>
            <p:nvPr/>
          </p:nvSpPr>
          <p:spPr>
            <a:xfrm>
              <a:off x="3736588" y="2894761"/>
              <a:ext cx="431280" cy="4730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98B85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/>
          </p:style>
        </p:sp>
        <p:sp>
          <p:nvSpPr>
            <p:cNvPr id="168" name="CustomShape 12"/>
            <p:cNvSpPr/>
            <p:nvPr/>
          </p:nvSpPr>
          <p:spPr>
            <a:xfrm rot="10800000">
              <a:off x="7056148" y="1371589"/>
              <a:ext cx="431280" cy="4730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69" name="CustomShape 13"/>
            <p:cNvSpPr/>
            <p:nvPr/>
          </p:nvSpPr>
          <p:spPr>
            <a:xfrm rot="16200000">
              <a:off x="8105187" y="2136240"/>
              <a:ext cx="431281" cy="473039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70" name="CustomShape 14"/>
            <p:cNvSpPr/>
            <p:nvPr/>
          </p:nvSpPr>
          <p:spPr>
            <a:xfrm>
              <a:off x="7131388" y="2810161"/>
              <a:ext cx="431280" cy="4730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71" name="CustomShape 15"/>
            <p:cNvSpPr/>
            <p:nvPr/>
          </p:nvSpPr>
          <p:spPr>
            <a:xfrm>
              <a:off x="7105108" y="866519"/>
              <a:ext cx="431280" cy="4730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72" name="CustomShape 16"/>
            <p:cNvSpPr/>
            <p:nvPr/>
          </p:nvSpPr>
          <p:spPr>
            <a:xfrm rot="5400000">
              <a:off x="8856147" y="2135520"/>
              <a:ext cx="431281" cy="473039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73" name="CustomShape 17"/>
            <p:cNvSpPr/>
            <p:nvPr/>
          </p:nvSpPr>
          <p:spPr>
            <a:xfrm rot="10800000">
              <a:off x="7009348" y="3351780"/>
              <a:ext cx="431280" cy="4730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74" name="CustomShape 18"/>
            <p:cNvSpPr/>
            <p:nvPr/>
          </p:nvSpPr>
          <p:spPr>
            <a:xfrm rot="10800000">
              <a:off x="3656150" y="3367800"/>
              <a:ext cx="431280" cy="473040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BABAB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</p:sp>
        <p:sp>
          <p:nvSpPr>
            <p:cNvPr id="175" name="CustomShape 19"/>
            <p:cNvSpPr/>
            <p:nvPr/>
          </p:nvSpPr>
          <p:spPr>
            <a:xfrm rot="5400000">
              <a:off x="5182347" y="4240800"/>
              <a:ext cx="431281" cy="473039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BABAB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</p:sp>
        <p:sp>
          <p:nvSpPr>
            <p:cNvPr id="176" name="CustomShape 20"/>
            <p:cNvSpPr/>
            <p:nvPr/>
          </p:nvSpPr>
          <p:spPr>
            <a:xfrm rot="16200000">
              <a:off x="5958148" y="2136240"/>
              <a:ext cx="431281" cy="473039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BABAB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</p:sp>
        <p:sp>
          <p:nvSpPr>
            <p:cNvPr id="177" name="CustomShape 21"/>
            <p:cNvSpPr/>
            <p:nvPr/>
          </p:nvSpPr>
          <p:spPr>
            <a:xfrm>
              <a:off x="7567348" y="4694041"/>
              <a:ext cx="2696399" cy="1329480"/>
            </a:xfrm>
            <a:prstGeom prst="leftRightArrow">
              <a:avLst>
                <a:gd name="adj1" fmla="val 50000"/>
                <a:gd name="adj2" fmla="val 50000"/>
              </a:avLst>
            </a:prstGeom>
            <a:ln>
              <a:solidFill>
                <a:srgbClr val="003A77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pc="-1">
                  <a:solidFill>
                    <a:srgbClr val="000000"/>
                  </a:solidFill>
                  <a:latin typeface="Calibri"/>
                  <a:ea typeface="DejaVu Sans"/>
                </a:rPr>
                <a:t>Pagamento</a:t>
              </a:r>
              <a:endParaRPr lang="it-IT" spc="-1">
                <a:latin typeface="Arial"/>
              </a:endParaRPr>
            </a:p>
          </p:txBody>
        </p:sp>
        <p:sp>
          <p:nvSpPr>
            <p:cNvPr id="178" name="CustomShape 22"/>
            <p:cNvSpPr/>
            <p:nvPr/>
          </p:nvSpPr>
          <p:spPr>
            <a:xfrm>
              <a:off x="776308" y="1258200"/>
              <a:ext cx="2696399" cy="1329480"/>
            </a:xfrm>
            <a:prstGeom prst="leftRightArrow">
              <a:avLst>
                <a:gd name="adj1" fmla="val 50000"/>
                <a:gd name="adj2" fmla="val 50000"/>
              </a:avLst>
            </a:prstGeom>
            <a:ln>
              <a:solidFill>
                <a:srgbClr val="98B85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pc="-1" dirty="0">
                  <a:solidFill>
                    <a:srgbClr val="000000"/>
                  </a:solidFill>
                  <a:latin typeface="Calibri"/>
                  <a:ea typeface="DejaVu Sans"/>
                </a:rPr>
                <a:t>Gestione dovuti</a:t>
              </a:r>
              <a:endParaRPr lang="it-IT" spc="-1" dirty="0">
                <a:latin typeface="Arial"/>
              </a:endParaRPr>
            </a:p>
          </p:txBody>
        </p:sp>
        <p:sp>
          <p:nvSpPr>
            <p:cNvPr id="179" name="CustomShape 23"/>
            <p:cNvSpPr/>
            <p:nvPr/>
          </p:nvSpPr>
          <p:spPr>
            <a:xfrm>
              <a:off x="1039468" y="4771800"/>
              <a:ext cx="2581919" cy="1329480"/>
            </a:xfrm>
            <a:prstGeom prst="leftRightArrow">
              <a:avLst>
                <a:gd name="adj1" fmla="val 50000"/>
                <a:gd name="adj2" fmla="val 50000"/>
              </a:avLst>
            </a:prstGeom>
            <a:ln>
              <a:solidFill>
                <a:srgbClr val="BABAB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it-IT" spc="-1" dirty="0">
                  <a:solidFill>
                    <a:srgbClr val="000000"/>
                  </a:solidFill>
                  <a:latin typeface="Calibri"/>
                  <a:ea typeface="DejaVu Sans"/>
                </a:rPr>
                <a:t>Rendicontazione</a:t>
              </a:r>
              <a:endParaRPr lang="it-IT" spc="-1" dirty="0">
                <a:latin typeface="Arial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1CBCB74-4013-456D-B910-4EDC2A67B9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850" y="365125"/>
            <a:ext cx="9989949" cy="1325563"/>
          </a:xfrm>
        </p:spPr>
        <p:txBody>
          <a:bodyPr/>
          <a:lstStyle/>
          <a:p>
            <a:pPr rtl="0" eaLnBrk="1" latinLnBrk="0" hangingPunct="1"/>
            <a:r>
              <a:rPr lang="it-IT" sz="4400" kern="1200" spc="-1" dirty="0">
                <a:solidFill>
                  <a:srgbClr val="043C77"/>
                </a:solidFill>
                <a:effectLst/>
                <a:latin typeface="Calibri" panose="020F0502020204030204" pitchFamily="34" charset="0"/>
                <a:ea typeface="DejaVu Sans"/>
                <a:cs typeface="+mn-cs"/>
              </a:rPr>
              <a:t>Attori e flussi</a:t>
            </a:r>
            <a:endParaRPr lang="it-IT" dirty="0">
              <a:effectLst/>
            </a:endParaRPr>
          </a:p>
          <a:p>
            <a:endParaRPr lang="it-IT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D7356BE2-4696-41AF-8A56-04BD59E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" y="5747384"/>
            <a:ext cx="1380919" cy="85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EA0E6-FE21-4FA8-BB2B-44DE51D0BB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8659" y="256136"/>
            <a:ext cx="3336777" cy="689548"/>
          </a:xfrm>
        </p:spPr>
        <p:txBody>
          <a:bodyPr/>
          <a:lstStyle/>
          <a:p>
            <a:r>
              <a:rPr lang="it-IT" dirty="0"/>
              <a:t>Come funziona?</a:t>
            </a:r>
          </a:p>
        </p:txBody>
      </p:sp>
      <p:sp>
        <p:nvSpPr>
          <p:cNvPr id="8" name="Rettangolo 7"/>
          <p:cNvSpPr/>
          <p:nvPr/>
        </p:nvSpPr>
        <p:spPr>
          <a:xfrm>
            <a:off x="5489444" y="506618"/>
            <a:ext cx="3114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hlinkClick r:id="rId2"/>
              </a:rPr>
              <a:t>https://www.pagopa.gov.it/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84" y="1663471"/>
            <a:ext cx="7577840" cy="47961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790" y="3288145"/>
            <a:ext cx="5718358" cy="31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684</Words>
  <Application>Microsoft Office PowerPoint</Application>
  <PresentationFormat>Widescreen</PresentationFormat>
  <Paragraphs>144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Comune di San Giovanni Valdarno Provincia di Arezzo </vt:lpstr>
      <vt:lpstr>Il sistema di pagamento elettronico</vt:lpstr>
      <vt:lpstr>Presentazione standard di PowerPoint</vt:lpstr>
      <vt:lpstr>Al momento PagoPa è attivo per i Pagamenti volontari:</vt:lpstr>
      <vt:lpstr>Progressivamente saranno effettuati i collegamenti con le banche dati dei servizi consentendo pagamenti guidati:</vt:lpstr>
      <vt:lpstr>Vantaggi per il cittadino</vt:lpstr>
      <vt:lpstr>Presentazione standard di PowerPoint</vt:lpstr>
      <vt:lpstr>Attori e flussi </vt:lpstr>
      <vt:lpstr>Come funziona?</vt:lpstr>
      <vt:lpstr>Come funziona?</vt:lpstr>
      <vt:lpstr>Eseguire l’accesso</vt:lpstr>
      <vt:lpstr>Iniziare il Pagamento</vt:lpstr>
      <vt:lpstr>Pagamenti On line disponibili</vt:lpstr>
      <vt:lpstr>Iniziare un nuovo pagamento</vt:lpstr>
      <vt:lpstr>Inserimento dati personali</vt:lpstr>
      <vt:lpstr>Inserimento dati intestatario pagamento</vt:lpstr>
      <vt:lpstr>Inserimento per pagamento</vt:lpstr>
      <vt:lpstr>Scegliere il pagamento da effettuare</vt:lpstr>
      <vt:lpstr>Scegliere il pagamento da effettuare</vt:lpstr>
      <vt:lpstr>Pagamento On Line – Tramite PagoPA           Scegliere il metodo di pagamento</vt:lpstr>
      <vt:lpstr>Inserimento Indirizzo email (o codice SPID)</vt:lpstr>
      <vt:lpstr>Informativa sulla privacy</vt:lpstr>
      <vt:lpstr>Scegliere il metodo di pagamento</vt:lpstr>
      <vt:lpstr>Inserimento dati carta di credito</vt:lpstr>
      <vt:lpstr>Comune di San Giovanni Valdarno Provincia di Arezzo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marziali</dc:creator>
  <cp:lastModifiedBy>Paola Romei</cp:lastModifiedBy>
  <cp:revision>30</cp:revision>
  <dcterms:created xsi:type="dcterms:W3CDTF">2019-10-31T13:39:15Z</dcterms:created>
  <dcterms:modified xsi:type="dcterms:W3CDTF">2020-01-28T07:27:15Z</dcterms:modified>
</cp:coreProperties>
</file>